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9"/>
  </p:notesMasterIdLst>
  <p:sldIdLst>
    <p:sldId id="256" r:id="rId2"/>
    <p:sldId id="259" r:id="rId3"/>
    <p:sldId id="260" r:id="rId4"/>
    <p:sldId id="261" r:id="rId5"/>
    <p:sldId id="262" r:id="rId6"/>
    <p:sldId id="263" r:id="rId7"/>
    <p:sldId id="264"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CE3B76B0-921A-4BEE-BFE1-E21EA8227702}">
  <a:tblStyle styleId="{CE3B76B0-921A-4BEE-BFE1-E21EA8227702}" styleName="Table_0">
    <a:wholeTbl>
      <a:tcTxStyle>
        <a:font>
          <a:latin typeface="Arial"/>
          <a:ea typeface="Arial"/>
          <a:cs typeface="Arial"/>
        </a:font>
        <a:srgbClr val="000000"/>
      </a:tcTxStyle>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0" d="100"/>
          <a:sy n="60" d="100"/>
        </p:scale>
        <p:origin x="-786" y="-78"/>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ts val="1400"/>
              <a:buChar char="●"/>
              <a:defRPr sz="1100"/>
            </a:lvl1pPr>
            <a:lvl2pPr lvl="1">
              <a:spcBef>
                <a:spcPts val="0"/>
              </a:spcBef>
              <a:buSzPts val="1400"/>
              <a:buChar char="○"/>
              <a:defRPr sz="1100"/>
            </a:lvl2pPr>
            <a:lvl3pPr lvl="2">
              <a:spcBef>
                <a:spcPts val="0"/>
              </a:spcBef>
              <a:buSzPts val="1400"/>
              <a:buChar char="■"/>
              <a:defRPr sz="1100"/>
            </a:lvl3pPr>
            <a:lvl4pPr lvl="3">
              <a:spcBef>
                <a:spcPts val="0"/>
              </a:spcBef>
              <a:buSzPts val="1400"/>
              <a:buChar char="●"/>
              <a:defRPr sz="1100"/>
            </a:lvl4pPr>
            <a:lvl5pPr lvl="4">
              <a:spcBef>
                <a:spcPts val="0"/>
              </a:spcBef>
              <a:buSzPts val="1400"/>
              <a:buChar char="○"/>
              <a:defRPr sz="1100"/>
            </a:lvl5pPr>
            <a:lvl6pPr lvl="5">
              <a:spcBef>
                <a:spcPts val="0"/>
              </a:spcBef>
              <a:buSzPts val="1400"/>
              <a:buChar char="■"/>
              <a:defRPr sz="1100"/>
            </a:lvl6pPr>
            <a:lvl7pPr lvl="6">
              <a:spcBef>
                <a:spcPts val="0"/>
              </a:spcBef>
              <a:buSzPts val="1400"/>
              <a:buChar char="●"/>
              <a:defRPr sz="1100"/>
            </a:lvl7pPr>
            <a:lvl8pPr lvl="7">
              <a:spcBef>
                <a:spcPts val="0"/>
              </a:spcBef>
              <a:buSzPts val="1400"/>
              <a:buChar char="○"/>
              <a:defRPr sz="1100"/>
            </a:lvl8pPr>
            <a:lvl9pPr lvl="8">
              <a:spcBef>
                <a:spcPts val="0"/>
              </a:spcBef>
              <a:buSzPts val="14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2"/>
        <p:cNvGrpSpPr/>
        <p:nvPr/>
      </p:nvGrpSpPr>
      <p:grpSpPr>
        <a:xfrm>
          <a:off x="0" y="0"/>
          <a:ext cx="0" cy="0"/>
          <a:chOff x="0" y="0"/>
          <a:chExt cx="0" cy="0"/>
        </a:xfrm>
      </p:grpSpPr>
      <p:sp>
        <p:nvSpPr>
          <p:cNvPr id="3833" name="Shape 38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34" name="Shape 383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4"/>
        <p:cNvGrpSpPr/>
        <p:nvPr/>
      </p:nvGrpSpPr>
      <p:grpSpPr>
        <a:xfrm>
          <a:off x="0" y="0"/>
          <a:ext cx="0" cy="0"/>
          <a:chOff x="0" y="0"/>
          <a:chExt cx="0" cy="0"/>
        </a:xfrm>
      </p:grpSpPr>
      <p:sp>
        <p:nvSpPr>
          <p:cNvPr id="3855" name="Shape 38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56" name="Shape 385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solidFill>
          <a:srgbClr val="003B55"/>
        </a:solid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762000" y="696425"/>
            <a:ext cx="5396700" cy="1159800"/>
          </a:xfrm>
          <a:prstGeom prst="rect">
            <a:avLst/>
          </a:prstGeom>
        </p:spPr>
        <p:txBody>
          <a:bodyPr wrap="square" lIns="91425" tIns="91425" rIns="91425" bIns="91425" anchor="t" anchorCtr="0"/>
          <a:lstStyle>
            <a:lvl1pPr lvl="0">
              <a:spcBef>
                <a:spcPts val="0"/>
              </a:spcBef>
              <a:buClr>
                <a:srgbClr val="80BFB7"/>
              </a:buClr>
              <a:buSzPts val="6000"/>
              <a:buNone/>
              <a:defRPr sz="6000">
                <a:solidFill>
                  <a:srgbClr val="80BFB7"/>
                </a:solidFill>
              </a:defRPr>
            </a:lvl1pPr>
            <a:lvl2pPr lvl="1">
              <a:spcBef>
                <a:spcPts val="0"/>
              </a:spcBef>
              <a:buClr>
                <a:srgbClr val="80BFB7"/>
              </a:buClr>
              <a:buSzPts val="6000"/>
              <a:buNone/>
              <a:defRPr sz="6000">
                <a:solidFill>
                  <a:srgbClr val="80BFB7"/>
                </a:solidFill>
              </a:defRPr>
            </a:lvl2pPr>
            <a:lvl3pPr lvl="2">
              <a:spcBef>
                <a:spcPts val="0"/>
              </a:spcBef>
              <a:buClr>
                <a:srgbClr val="80BFB7"/>
              </a:buClr>
              <a:buSzPts val="6000"/>
              <a:buNone/>
              <a:defRPr sz="6000">
                <a:solidFill>
                  <a:srgbClr val="80BFB7"/>
                </a:solidFill>
              </a:defRPr>
            </a:lvl3pPr>
            <a:lvl4pPr lvl="3">
              <a:spcBef>
                <a:spcPts val="0"/>
              </a:spcBef>
              <a:buClr>
                <a:srgbClr val="80BFB7"/>
              </a:buClr>
              <a:buSzPts val="6000"/>
              <a:buNone/>
              <a:defRPr sz="6000">
                <a:solidFill>
                  <a:srgbClr val="80BFB7"/>
                </a:solidFill>
              </a:defRPr>
            </a:lvl4pPr>
            <a:lvl5pPr lvl="4">
              <a:spcBef>
                <a:spcPts val="0"/>
              </a:spcBef>
              <a:buClr>
                <a:srgbClr val="80BFB7"/>
              </a:buClr>
              <a:buSzPts val="6000"/>
              <a:buNone/>
              <a:defRPr sz="6000">
                <a:solidFill>
                  <a:srgbClr val="80BFB7"/>
                </a:solidFill>
              </a:defRPr>
            </a:lvl5pPr>
            <a:lvl6pPr lvl="5">
              <a:spcBef>
                <a:spcPts val="0"/>
              </a:spcBef>
              <a:buClr>
                <a:srgbClr val="80BFB7"/>
              </a:buClr>
              <a:buSzPts val="6000"/>
              <a:buNone/>
              <a:defRPr sz="6000">
                <a:solidFill>
                  <a:srgbClr val="80BFB7"/>
                </a:solidFill>
              </a:defRPr>
            </a:lvl6pPr>
            <a:lvl7pPr lvl="6">
              <a:spcBef>
                <a:spcPts val="0"/>
              </a:spcBef>
              <a:buClr>
                <a:srgbClr val="80BFB7"/>
              </a:buClr>
              <a:buSzPts val="6000"/>
              <a:buNone/>
              <a:defRPr sz="6000">
                <a:solidFill>
                  <a:srgbClr val="80BFB7"/>
                </a:solidFill>
              </a:defRPr>
            </a:lvl7pPr>
            <a:lvl8pPr lvl="7">
              <a:spcBef>
                <a:spcPts val="0"/>
              </a:spcBef>
              <a:buClr>
                <a:srgbClr val="80BFB7"/>
              </a:buClr>
              <a:buSzPts val="6000"/>
              <a:buNone/>
              <a:defRPr sz="6000">
                <a:solidFill>
                  <a:srgbClr val="80BFB7"/>
                </a:solidFill>
              </a:defRPr>
            </a:lvl8pPr>
            <a:lvl9pPr lvl="8">
              <a:spcBef>
                <a:spcPts val="0"/>
              </a:spcBef>
              <a:buClr>
                <a:srgbClr val="80BFB7"/>
              </a:buClr>
              <a:buSzPts val="6000"/>
              <a:buNone/>
              <a:defRPr sz="6000">
                <a:solidFill>
                  <a:srgbClr val="80BFB7"/>
                </a:solidFill>
              </a:defRPr>
            </a:lvl9pPr>
          </a:lstStyle>
          <a:p>
            <a:endParaRPr/>
          </a:p>
        </p:txBody>
      </p:sp>
      <p:grpSp>
        <p:nvGrpSpPr>
          <p:cNvPr id="11" name="Shape 11"/>
          <p:cNvGrpSpPr/>
          <p:nvPr/>
        </p:nvGrpSpPr>
        <p:grpSpPr>
          <a:xfrm rot="10800000">
            <a:off x="8705367" y="28698"/>
            <a:ext cx="410132" cy="5086302"/>
            <a:chOff x="836200" y="238125"/>
            <a:chExt cx="422425" cy="5238750"/>
          </a:xfrm>
        </p:grpSpPr>
        <p:sp>
          <p:nvSpPr>
            <p:cNvPr id="12" name="Shape 12"/>
            <p:cNvSpPr/>
            <p:nvPr/>
          </p:nvSpPr>
          <p:spPr>
            <a:xfrm>
              <a:off x="83620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13" name="Shape 13"/>
            <p:cNvSpPr/>
            <p:nvPr/>
          </p:nvSpPr>
          <p:spPr>
            <a:xfrm>
              <a:off x="83620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14" name="Shape 14"/>
            <p:cNvSpPr/>
            <p:nvPr/>
          </p:nvSpPr>
          <p:spPr>
            <a:xfrm>
              <a:off x="83620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15" name="Shape 15"/>
            <p:cNvSpPr/>
            <p:nvPr/>
          </p:nvSpPr>
          <p:spPr>
            <a:xfrm>
              <a:off x="83620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16" name="Shape 16"/>
            <p:cNvSpPr/>
            <p:nvPr/>
          </p:nvSpPr>
          <p:spPr>
            <a:xfrm>
              <a:off x="83620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17" name="Shape 17"/>
            <p:cNvSpPr/>
            <p:nvPr/>
          </p:nvSpPr>
          <p:spPr>
            <a:xfrm>
              <a:off x="83620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18" name="Shape 18"/>
            <p:cNvSpPr/>
            <p:nvPr/>
          </p:nvSpPr>
          <p:spPr>
            <a:xfrm>
              <a:off x="83620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19" name="Shape 19"/>
            <p:cNvSpPr/>
            <p:nvPr/>
          </p:nvSpPr>
          <p:spPr>
            <a:xfrm>
              <a:off x="83620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0" name="Shape 20"/>
            <p:cNvSpPr/>
            <p:nvPr/>
          </p:nvSpPr>
          <p:spPr>
            <a:xfrm>
              <a:off x="83620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1" name="Shape 21"/>
            <p:cNvSpPr/>
            <p:nvPr/>
          </p:nvSpPr>
          <p:spPr>
            <a:xfrm>
              <a:off x="83620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2" name="Shape 22"/>
            <p:cNvSpPr/>
            <p:nvPr/>
          </p:nvSpPr>
          <p:spPr>
            <a:xfrm>
              <a:off x="83620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3" name="Shape 23"/>
            <p:cNvSpPr/>
            <p:nvPr/>
          </p:nvSpPr>
          <p:spPr>
            <a:xfrm>
              <a:off x="83620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4" name="Shape 24"/>
            <p:cNvSpPr/>
            <p:nvPr/>
          </p:nvSpPr>
          <p:spPr>
            <a:xfrm>
              <a:off x="83620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5" name="Shape 25"/>
            <p:cNvSpPr/>
            <p:nvPr/>
          </p:nvSpPr>
          <p:spPr>
            <a:xfrm>
              <a:off x="83620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6" name="Shape 26"/>
            <p:cNvSpPr/>
            <p:nvPr/>
          </p:nvSpPr>
          <p:spPr>
            <a:xfrm>
              <a:off x="83620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7" name="Shape 27"/>
            <p:cNvSpPr/>
            <p:nvPr/>
          </p:nvSpPr>
          <p:spPr>
            <a:xfrm>
              <a:off x="83620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 name="Shape 28"/>
            <p:cNvSpPr/>
            <p:nvPr/>
          </p:nvSpPr>
          <p:spPr>
            <a:xfrm>
              <a:off x="83620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9" name="Shape 29"/>
            <p:cNvSpPr/>
            <p:nvPr/>
          </p:nvSpPr>
          <p:spPr>
            <a:xfrm>
              <a:off x="83620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30" name="Shape 30"/>
            <p:cNvSpPr/>
            <p:nvPr/>
          </p:nvSpPr>
          <p:spPr>
            <a:xfrm>
              <a:off x="83620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31" name="Shape 31"/>
            <p:cNvSpPr/>
            <p:nvPr/>
          </p:nvSpPr>
          <p:spPr>
            <a:xfrm>
              <a:off x="83620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32" name="Shape 32"/>
            <p:cNvSpPr/>
            <p:nvPr/>
          </p:nvSpPr>
          <p:spPr>
            <a:xfrm>
              <a:off x="83620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33" name="Shape 33"/>
            <p:cNvSpPr/>
            <p:nvPr/>
          </p:nvSpPr>
          <p:spPr>
            <a:xfrm>
              <a:off x="83620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34" name="Shape 34"/>
            <p:cNvSpPr/>
            <p:nvPr/>
          </p:nvSpPr>
          <p:spPr>
            <a:xfrm>
              <a:off x="83620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35" name="Shape 35"/>
            <p:cNvSpPr/>
            <p:nvPr/>
          </p:nvSpPr>
          <p:spPr>
            <a:xfrm>
              <a:off x="83620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36" name="Shape 36"/>
            <p:cNvSpPr/>
            <p:nvPr/>
          </p:nvSpPr>
          <p:spPr>
            <a:xfrm>
              <a:off x="83620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37" name="Shape 37"/>
            <p:cNvSpPr/>
            <p:nvPr/>
          </p:nvSpPr>
          <p:spPr>
            <a:xfrm>
              <a:off x="83620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38" name="Shape 38"/>
            <p:cNvSpPr/>
            <p:nvPr/>
          </p:nvSpPr>
          <p:spPr>
            <a:xfrm>
              <a:off x="83620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39" name="Shape 39"/>
            <p:cNvSpPr/>
            <p:nvPr/>
          </p:nvSpPr>
          <p:spPr>
            <a:xfrm>
              <a:off x="83620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40" name="Shape 40"/>
            <p:cNvSpPr/>
            <p:nvPr/>
          </p:nvSpPr>
          <p:spPr>
            <a:xfrm>
              <a:off x="83620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41" name="Shape 41"/>
            <p:cNvSpPr/>
            <p:nvPr/>
          </p:nvSpPr>
          <p:spPr>
            <a:xfrm>
              <a:off x="83620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42" name="Shape 42"/>
            <p:cNvSpPr/>
            <p:nvPr/>
          </p:nvSpPr>
          <p:spPr>
            <a:xfrm>
              <a:off x="83620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43" name="Shape 43"/>
            <p:cNvSpPr/>
            <p:nvPr/>
          </p:nvSpPr>
          <p:spPr>
            <a:xfrm>
              <a:off x="83620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44" name="Shape 44"/>
            <p:cNvSpPr/>
            <p:nvPr/>
          </p:nvSpPr>
          <p:spPr>
            <a:xfrm>
              <a:off x="83620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45" name="Shape 45"/>
            <p:cNvSpPr/>
            <p:nvPr/>
          </p:nvSpPr>
          <p:spPr>
            <a:xfrm>
              <a:off x="83620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46" name="Shape 46"/>
            <p:cNvSpPr/>
            <p:nvPr/>
          </p:nvSpPr>
          <p:spPr>
            <a:xfrm>
              <a:off x="83620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47" name="Shape 47"/>
            <p:cNvSpPr/>
            <p:nvPr/>
          </p:nvSpPr>
          <p:spPr>
            <a:xfrm>
              <a:off x="986700"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48" name="Shape 48"/>
            <p:cNvSpPr/>
            <p:nvPr/>
          </p:nvSpPr>
          <p:spPr>
            <a:xfrm>
              <a:off x="986700"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49" name="Shape 49"/>
            <p:cNvSpPr/>
            <p:nvPr/>
          </p:nvSpPr>
          <p:spPr>
            <a:xfrm>
              <a:off x="986700"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50" name="Shape 50"/>
            <p:cNvSpPr/>
            <p:nvPr/>
          </p:nvSpPr>
          <p:spPr>
            <a:xfrm>
              <a:off x="986700"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51" name="Shape 51"/>
            <p:cNvSpPr/>
            <p:nvPr/>
          </p:nvSpPr>
          <p:spPr>
            <a:xfrm>
              <a:off x="986700"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52" name="Shape 52"/>
            <p:cNvSpPr/>
            <p:nvPr/>
          </p:nvSpPr>
          <p:spPr>
            <a:xfrm>
              <a:off x="986700"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53" name="Shape 53"/>
            <p:cNvSpPr/>
            <p:nvPr/>
          </p:nvSpPr>
          <p:spPr>
            <a:xfrm>
              <a:off x="986700"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54" name="Shape 54"/>
            <p:cNvSpPr/>
            <p:nvPr/>
          </p:nvSpPr>
          <p:spPr>
            <a:xfrm>
              <a:off x="986700"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55" name="Shape 55"/>
            <p:cNvSpPr/>
            <p:nvPr/>
          </p:nvSpPr>
          <p:spPr>
            <a:xfrm>
              <a:off x="986700"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56" name="Shape 56"/>
            <p:cNvSpPr/>
            <p:nvPr/>
          </p:nvSpPr>
          <p:spPr>
            <a:xfrm>
              <a:off x="986700"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57" name="Shape 57"/>
            <p:cNvSpPr/>
            <p:nvPr/>
          </p:nvSpPr>
          <p:spPr>
            <a:xfrm>
              <a:off x="986700"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58" name="Shape 58"/>
            <p:cNvSpPr/>
            <p:nvPr/>
          </p:nvSpPr>
          <p:spPr>
            <a:xfrm>
              <a:off x="986700"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59" name="Shape 59"/>
            <p:cNvSpPr/>
            <p:nvPr/>
          </p:nvSpPr>
          <p:spPr>
            <a:xfrm>
              <a:off x="986700"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60" name="Shape 60"/>
            <p:cNvSpPr/>
            <p:nvPr/>
          </p:nvSpPr>
          <p:spPr>
            <a:xfrm>
              <a:off x="986700"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61" name="Shape 61"/>
            <p:cNvSpPr/>
            <p:nvPr/>
          </p:nvSpPr>
          <p:spPr>
            <a:xfrm>
              <a:off x="986700"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62" name="Shape 62"/>
            <p:cNvSpPr/>
            <p:nvPr/>
          </p:nvSpPr>
          <p:spPr>
            <a:xfrm>
              <a:off x="986700"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63" name="Shape 63"/>
            <p:cNvSpPr/>
            <p:nvPr/>
          </p:nvSpPr>
          <p:spPr>
            <a:xfrm>
              <a:off x="986700"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64" name="Shape 64"/>
            <p:cNvSpPr/>
            <p:nvPr/>
          </p:nvSpPr>
          <p:spPr>
            <a:xfrm>
              <a:off x="986700"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65" name="Shape 65"/>
            <p:cNvSpPr/>
            <p:nvPr/>
          </p:nvSpPr>
          <p:spPr>
            <a:xfrm>
              <a:off x="98670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66" name="Shape 66"/>
            <p:cNvSpPr/>
            <p:nvPr/>
          </p:nvSpPr>
          <p:spPr>
            <a:xfrm>
              <a:off x="986700"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67" name="Shape 67"/>
            <p:cNvSpPr/>
            <p:nvPr/>
          </p:nvSpPr>
          <p:spPr>
            <a:xfrm>
              <a:off x="986700"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68" name="Shape 68"/>
            <p:cNvSpPr/>
            <p:nvPr/>
          </p:nvSpPr>
          <p:spPr>
            <a:xfrm>
              <a:off x="986700"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69" name="Shape 69"/>
            <p:cNvSpPr/>
            <p:nvPr/>
          </p:nvSpPr>
          <p:spPr>
            <a:xfrm>
              <a:off x="986700"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0" name="Shape 70"/>
            <p:cNvSpPr/>
            <p:nvPr/>
          </p:nvSpPr>
          <p:spPr>
            <a:xfrm>
              <a:off x="113720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1" name="Shape 71"/>
            <p:cNvSpPr/>
            <p:nvPr/>
          </p:nvSpPr>
          <p:spPr>
            <a:xfrm>
              <a:off x="113720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2" name="Shape 72"/>
            <p:cNvSpPr/>
            <p:nvPr/>
          </p:nvSpPr>
          <p:spPr>
            <a:xfrm>
              <a:off x="113720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3" name="Shape 73"/>
            <p:cNvSpPr/>
            <p:nvPr/>
          </p:nvSpPr>
          <p:spPr>
            <a:xfrm>
              <a:off x="113720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4" name="Shape 74"/>
            <p:cNvSpPr/>
            <p:nvPr/>
          </p:nvSpPr>
          <p:spPr>
            <a:xfrm>
              <a:off x="113720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5" name="Shape 75"/>
            <p:cNvSpPr/>
            <p:nvPr/>
          </p:nvSpPr>
          <p:spPr>
            <a:xfrm>
              <a:off x="113720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6" name="Shape 76"/>
            <p:cNvSpPr/>
            <p:nvPr/>
          </p:nvSpPr>
          <p:spPr>
            <a:xfrm>
              <a:off x="113720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7" name="Shape 77"/>
            <p:cNvSpPr/>
            <p:nvPr/>
          </p:nvSpPr>
          <p:spPr>
            <a:xfrm>
              <a:off x="113720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8" name="Shape 78"/>
            <p:cNvSpPr/>
            <p:nvPr/>
          </p:nvSpPr>
          <p:spPr>
            <a:xfrm>
              <a:off x="113720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9" name="Shape 79"/>
            <p:cNvSpPr/>
            <p:nvPr/>
          </p:nvSpPr>
          <p:spPr>
            <a:xfrm>
              <a:off x="113720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0" name="Shape 80"/>
            <p:cNvSpPr/>
            <p:nvPr/>
          </p:nvSpPr>
          <p:spPr>
            <a:xfrm>
              <a:off x="113720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1" name="Shape 81"/>
            <p:cNvSpPr/>
            <p:nvPr/>
          </p:nvSpPr>
          <p:spPr>
            <a:xfrm>
              <a:off x="113720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2" name="Shape 82"/>
            <p:cNvSpPr/>
            <p:nvPr/>
          </p:nvSpPr>
          <p:spPr>
            <a:xfrm>
              <a:off x="113720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3" name="Shape 83"/>
            <p:cNvSpPr/>
            <p:nvPr/>
          </p:nvSpPr>
          <p:spPr>
            <a:xfrm>
              <a:off x="113720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4" name="Shape 84"/>
            <p:cNvSpPr/>
            <p:nvPr/>
          </p:nvSpPr>
          <p:spPr>
            <a:xfrm>
              <a:off x="113720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5" name="Shape 85"/>
            <p:cNvSpPr/>
            <p:nvPr/>
          </p:nvSpPr>
          <p:spPr>
            <a:xfrm>
              <a:off x="113720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6" name="Shape 86"/>
            <p:cNvSpPr/>
            <p:nvPr/>
          </p:nvSpPr>
          <p:spPr>
            <a:xfrm>
              <a:off x="113720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7" name="Shape 87"/>
            <p:cNvSpPr/>
            <p:nvPr/>
          </p:nvSpPr>
          <p:spPr>
            <a:xfrm>
              <a:off x="113720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8" name="Shape 88"/>
            <p:cNvSpPr/>
            <p:nvPr/>
          </p:nvSpPr>
          <p:spPr>
            <a:xfrm>
              <a:off x="113720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9" name="Shape 89"/>
            <p:cNvSpPr/>
            <p:nvPr/>
          </p:nvSpPr>
          <p:spPr>
            <a:xfrm>
              <a:off x="113720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0" name="Shape 90"/>
            <p:cNvSpPr/>
            <p:nvPr/>
          </p:nvSpPr>
          <p:spPr>
            <a:xfrm>
              <a:off x="113720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1" name="Shape 91"/>
            <p:cNvSpPr/>
            <p:nvPr/>
          </p:nvSpPr>
          <p:spPr>
            <a:xfrm>
              <a:off x="113720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grpSp>
      <p:grpSp>
        <p:nvGrpSpPr>
          <p:cNvPr id="92" name="Shape 92"/>
          <p:cNvGrpSpPr/>
          <p:nvPr/>
        </p:nvGrpSpPr>
        <p:grpSpPr>
          <a:xfrm rot="10800000">
            <a:off x="6659535" y="28698"/>
            <a:ext cx="2309844" cy="5086302"/>
            <a:chOff x="986700" y="238125"/>
            <a:chExt cx="2379075" cy="5238750"/>
          </a:xfrm>
        </p:grpSpPr>
        <p:sp>
          <p:nvSpPr>
            <p:cNvPr id="93" name="Shape 93"/>
            <p:cNvSpPr/>
            <p:nvPr/>
          </p:nvSpPr>
          <p:spPr>
            <a:xfrm>
              <a:off x="986700"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4" name="Shape 94"/>
            <p:cNvSpPr/>
            <p:nvPr/>
          </p:nvSpPr>
          <p:spPr>
            <a:xfrm>
              <a:off x="986700"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5" name="Shape 95"/>
            <p:cNvSpPr/>
            <p:nvPr/>
          </p:nvSpPr>
          <p:spPr>
            <a:xfrm>
              <a:off x="986700"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6" name="Shape 96"/>
            <p:cNvSpPr/>
            <p:nvPr/>
          </p:nvSpPr>
          <p:spPr>
            <a:xfrm>
              <a:off x="986700"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7" name="Shape 97"/>
            <p:cNvSpPr/>
            <p:nvPr/>
          </p:nvSpPr>
          <p:spPr>
            <a:xfrm>
              <a:off x="986700"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8" name="Shape 98"/>
            <p:cNvSpPr/>
            <p:nvPr/>
          </p:nvSpPr>
          <p:spPr>
            <a:xfrm>
              <a:off x="986700"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9" name="Shape 99"/>
            <p:cNvSpPr/>
            <p:nvPr/>
          </p:nvSpPr>
          <p:spPr>
            <a:xfrm>
              <a:off x="986700"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0" name="Shape 100"/>
            <p:cNvSpPr/>
            <p:nvPr/>
          </p:nvSpPr>
          <p:spPr>
            <a:xfrm>
              <a:off x="986700"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1" name="Shape 101"/>
            <p:cNvSpPr/>
            <p:nvPr/>
          </p:nvSpPr>
          <p:spPr>
            <a:xfrm>
              <a:off x="986700"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2" name="Shape 102"/>
            <p:cNvSpPr/>
            <p:nvPr/>
          </p:nvSpPr>
          <p:spPr>
            <a:xfrm>
              <a:off x="986700"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3" name="Shape 103"/>
            <p:cNvSpPr/>
            <p:nvPr/>
          </p:nvSpPr>
          <p:spPr>
            <a:xfrm>
              <a:off x="986700"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4" name="Shape 104"/>
            <p:cNvSpPr/>
            <p:nvPr/>
          </p:nvSpPr>
          <p:spPr>
            <a:xfrm>
              <a:off x="986700"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5" name="Shape 105"/>
            <p:cNvSpPr/>
            <p:nvPr/>
          </p:nvSpPr>
          <p:spPr>
            <a:xfrm>
              <a:off x="113720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6" name="Shape 106"/>
            <p:cNvSpPr/>
            <p:nvPr/>
          </p:nvSpPr>
          <p:spPr>
            <a:xfrm>
              <a:off x="113720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7" name="Shape 107"/>
            <p:cNvSpPr/>
            <p:nvPr/>
          </p:nvSpPr>
          <p:spPr>
            <a:xfrm>
              <a:off x="113720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8" name="Shape 108"/>
            <p:cNvSpPr/>
            <p:nvPr/>
          </p:nvSpPr>
          <p:spPr>
            <a:xfrm>
              <a:off x="113720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9" name="Shape 109"/>
            <p:cNvSpPr/>
            <p:nvPr/>
          </p:nvSpPr>
          <p:spPr>
            <a:xfrm>
              <a:off x="113720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10" name="Shape 110"/>
            <p:cNvSpPr/>
            <p:nvPr/>
          </p:nvSpPr>
          <p:spPr>
            <a:xfrm>
              <a:off x="113720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11" name="Shape 111"/>
            <p:cNvSpPr/>
            <p:nvPr/>
          </p:nvSpPr>
          <p:spPr>
            <a:xfrm>
              <a:off x="113720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12" name="Shape 112"/>
            <p:cNvSpPr/>
            <p:nvPr/>
          </p:nvSpPr>
          <p:spPr>
            <a:xfrm>
              <a:off x="113720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13" name="Shape 113"/>
            <p:cNvSpPr/>
            <p:nvPr/>
          </p:nvSpPr>
          <p:spPr>
            <a:xfrm>
              <a:off x="113720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14" name="Shape 114"/>
            <p:cNvSpPr/>
            <p:nvPr/>
          </p:nvSpPr>
          <p:spPr>
            <a:xfrm>
              <a:off x="113720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15" name="Shape 115"/>
            <p:cNvSpPr/>
            <p:nvPr/>
          </p:nvSpPr>
          <p:spPr>
            <a:xfrm>
              <a:off x="113720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16" name="Shape 116"/>
            <p:cNvSpPr/>
            <p:nvPr/>
          </p:nvSpPr>
          <p:spPr>
            <a:xfrm>
              <a:off x="113720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17" name="Shape 117"/>
            <p:cNvSpPr/>
            <p:nvPr/>
          </p:nvSpPr>
          <p:spPr>
            <a:xfrm>
              <a:off x="113720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18" name="Shape 118"/>
            <p:cNvSpPr/>
            <p:nvPr/>
          </p:nvSpPr>
          <p:spPr>
            <a:xfrm>
              <a:off x="128772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19" name="Shape 119"/>
            <p:cNvSpPr/>
            <p:nvPr/>
          </p:nvSpPr>
          <p:spPr>
            <a:xfrm>
              <a:off x="128772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20" name="Shape 120"/>
            <p:cNvSpPr/>
            <p:nvPr/>
          </p:nvSpPr>
          <p:spPr>
            <a:xfrm>
              <a:off x="128772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21" name="Shape 121"/>
            <p:cNvSpPr/>
            <p:nvPr/>
          </p:nvSpPr>
          <p:spPr>
            <a:xfrm>
              <a:off x="128772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22" name="Shape 122"/>
            <p:cNvSpPr/>
            <p:nvPr/>
          </p:nvSpPr>
          <p:spPr>
            <a:xfrm>
              <a:off x="1287725"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23" name="Shape 123"/>
            <p:cNvSpPr/>
            <p:nvPr/>
          </p:nvSpPr>
          <p:spPr>
            <a:xfrm>
              <a:off x="128772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24" name="Shape 124"/>
            <p:cNvSpPr/>
            <p:nvPr/>
          </p:nvSpPr>
          <p:spPr>
            <a:xfrm>
              <a:off x="128772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25" name="Shape 125"/>
            <p:cNvSpPr/>
            <p:nvPr/>
          </p:nvSpPr>
          <p:spPr>
            <a:xfrm>
              <a:off x="128772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26" name="Shape 126"/>
            <p:cNvSpPr/>
            <p:nvPr/>
          </p:nvSpPr>
          <p:spPr>
            <a:xfrm>
              <a:off x="128772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27" name="Shape 127"/>
            <p:cNvSpPr/>
            <p:nvPr/>
          </p:nvSpPr>
          <p:spPr>
            <a:xfrm>
              <a:off x="128772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28" name="Shape 128"/>
            <p:cNvSpPr/>
            <p:nvPr/>
          </p:nvSpPr>
          <p:spPr>
            <a:xfrm>
              <a:off x="128772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29" name="Shape 129"/>
            <p:cNvSpPr/>
            <p:nvPr/>
          </p:nvSpPr>
          <p:spPr>
            <a:xfrm>
              <a:off x="128772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30" name="Shape 130"/>
            <p:cNvSpPr/>
            <p:nvPr/>
          </p:nvSpPr>
          <p:spPr>
            <a:xfrm>
              <a:off x="128772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31" name="Shape 131"/>
            <p:cNvSpPr/>
            <p:nvPr/>
          </p:nvSpPr>
          <p:spPr>
            <a:xfrm>
              <a:off x="128772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32" name="Shape 132"/>
            <p:cNvSpPr/>
            <p:nvPr/>
          </p:nvSpPr>
          <p:spPr>
            <a:xfrm>
              <a:off x="128772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33" name="Shape 133"/>
            <p:cNvSpPr/>
            <p:nvPr/>
          </p:nvSpPr>
          <p:spPr>
            <a:xfrm>
              <a:off x="128772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34" name="Shape 134"/>
            <p:cNvSpPr/>
            <p:nvPr/>
          </p:nvSpPr>
          <p:spPr>
            <a:xfrm>
              <a:off x="128772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35" name="Shape 135"/>
            <p:cNvSpPr/>
            <p:nvPr/>
          </p:nvSpPr>
          <p:spPr>
            <a:xfrm>
              <a:off x="128772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36" name="Shape 136"/>
            <p:cNvSpPr/>
            <p:nvPr/>
          </p:nvSpPr>
          <p:spPr>
            <a:xfrm>
              <a:off x="128772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37" name="Shape 137"/>
            <p:cNvSpPr/>
            <p:nvPr/>
          </p:nvSpPr>
          <p:spPr>
            <a:xfrm>
              <a:off x="1287725"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38" name="Shape 138"/>
            <p:cNvSpPr/>
            <p:nvPr/>
          </p:nvSpPr>
          <p:spPr>
            <a:xfrm>
              <a:off x="14382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39" name="Shape 139"/>
            <p:cNvSpPr/>
            <p:nvPr/>
          </p:nvSpPr>
          <p:spPr>
            <a:xfrm>
              <a:off x="143822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40" name="Shape 140"/>
            <p:cNvSpPr/>
            <p:nvPr/>
          </p:nvSpPr>
          <p:spPr>
            <a:xfrm>
              <a:off x="14382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41" name="Shape 141"/>
            <p:cNvSpPr/>
            <p:nvPr/>
          </p:nvSpPr>
          <p:spPr>
            <a:xfrm>
              <a:off x="1438225"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42" name="Shape 142"/>
            <p:cNvSpPr/>
            <p:nvPr/>
          </p:nvSpPr>
          <p:spPr>
            <a:xfrm>
              <a:off x="14382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43" name="Shape 143"/>
            <p:cNvSpPr/>
            <p:nvPr/>
          </p:nvSpPr>
          <p:spPr>
            <a:xfrm>
              <a:off x="143822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44" name="Shape 144"/>
            <p:cNvSpPr/>
            <p:nvPr/>
          </p:nvSpPr>
          <p:spPr>
            <a:xfrm>
              <a:off x="143822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45" name="Shape 145"/>
            <p:cNvSpPr/>
            <p:nvPr/>
          </p:nvSpPr>
          <p:spPr>
            <a:xfrm>
              <a:off x="14382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46" name="Shape 146"/>
            <p:cNvSpPr/>
            <p:nvPr/>
          </p:nvSpPr>
          <p:spPr>
            <a:xfrm>
              <a:off x="14382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47" name="Shape 147"/>
            <p:cNvSpPr/>
            <p:nvPr/>
          </p:nvSpPr>
          <p:spPr>
            <a:xfrm>
              <a:off x="1438225"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48" name="Shape 148"/>
            <p:cNvSpPr/>
            <p:nvPr/>
          </p:nvSpPr>
          <p:spPr>
            <a:xfrm>
              <a:off x="143822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49" name="Shape 149"/>
            <p:cNvSpPr/>
            <p:nvPr/>
          </p:nvSpPr>
          <p:spPr>
            <a:xfrm>
              <a:off x="143822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50" name="Shape 150"/>
            <p:cNvSpPr/>
            <p:nvPr/>
          </p:nvSpPr>
          <p:spPr>
            <a:xfrm>
              <a:off x="14382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51" name="Shape 151"/>
            <p:cNvSpPr/>
            <p:nvPr/>
          </p:nvSpPr>
          <p:spPr>
            <a:xfrm>
              <a:off x="143822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52" name="Shape 152"/>
            <p:cNvSpPr/>
            <p:nvPr/>
          </p:nvSpPr>
          <p:spPr>
            <a:xfrm>
              <a:off x="14382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53" name="Shape 153"/>
            <p:cNvSpPr/>
            <p:nvPr/>
          </p:nvSpPr>
          <p:spPr>
            <a:xfrm>
              <a:off x="14382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54" name="Shape 154"/>
            <p:cNvSpPr/>
            <p:nvPr/>
          </p:nvSpPr>
          <p:spPr>
            <a:xfrm>
              <a:off x="14382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55" name="Shape 155"/>
            <p:cNvSpPr/>
            <p:nvPr/>
          </p:nvSpPr>
          <p:spPr>
            <a:xfrm>
              <a:off x="143822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56" name="Shape 156"/>
            <p:cNvSpPr/>
            <p:nvPr/>
          </p:nvSpPr>
          <p:spPr>
            <a:xfrm>
              <a:off x="143822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57" name="Shape 157"/>
            <p:cNvSpPr/>
            <p:nvPr/>
          </p:nvSpPr>
          <p:spPr>
            <a:xfrm>
              <a:off x="14382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58" name="Shape 158"/>
            <p:cNvSpPr/>
            <p:nvPr/>
          </p:nvSpPr>
          <p:spPr>
            <a:xfrm>
              <a:off x="14382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59" name="Shape 159"/>
            <p:cNvSpPr/>
            <p:nvPr/>
          </p:nvSpPr>
          <p:spPr>
            <a:xfrm>
              <a:off x="14382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60" name="Shape 160"/>
            <p:cNvSpPr/>
            <p:nvPr/>
          </p:nvSpPr>
          <p:spPr>
            <a:xfrm>
              <a:off x="143822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61" name="Shape 161"/>
            <p:cNvSpPr/>
            <p:nvPr/>
          </p:nvSpPr>
          <p:spPr>
            <a:xfrm>
              <a:off x="14382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62" name="Shape 162"/>
            <p:cNvSpPr/>
            <p:nvPr/>
          </p:nvSpPr>
          <p:spPr>
            <a:xfrm>
              <a:off x="143822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63" name="Shape 163"/>
            <p:cNvSpPr/>
            <p:nvPr/>
          </p:nvSpPr>
          <p:spPr>
            <a:xfrm>
              <a:off x="143822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64" name="Shape 164"/>
            <p:cNvSpPr/>
            <p:nvPr/>
          </p:nvSpPr>
          <p:spPr>
            <a:xfrm>
              <a:off x="1438225"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65" name="Shape 165"/>
            <p:cNvSpPr/>
            <p:nvPr/>
          </p:nvSpPr>
          <p:spPr>
            <a:xfrm>
              <a:off x="14382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66" name="Shape 166"/>
            <p:cNvSpPr/>
            <p:nvPr/>
          </p:nvSpPr>
          <p:spPr>
            <a:xfrm>
              <a:off x="143822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67" name="Shape 167"/>
            <p:cNvSpPr/>
            <p:nvPr/>
          </p:nvSpPr>
          <p:spPr>
            <a:xfrm>
              <a:off x="14382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68" name="Shape 168"/>
            <p:cNvSpPr/>
            <p:nvPr/>
          </p:nvSpPr>
          <p:spPr>
            <a:xfrm>
              <a:off x="14382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69" name="Shape 169"/>
            <p:cNvSpPr/>
            <p:nvPr/>
          </p:nvSpPr>
          <p:spPr>
            <a:xfrm>
              <a:off x="158875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70" name="Shape 170"/>
            <p:cNvSpPr/>
            <p:nvPr/>
          </p:nvSpPr>
          <p:spPr>
            <a:xfrm>
              <a:off x="158875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71" name="Shape 171"/>
            <p:cNvSpPr/>
            <p:nvPr/>
          </p:nvSpPr>
          <p:spPr>
            <a:xfrm>
              <a:off x="158875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72" name="Shape 172"/>
            <p:cNvSpPr/>
            <p:nvPr/>
          </p:nvSpPr>
          <p:spPr>
            <a:xfrm>
              <a:off x="158875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73" name="Shape 173"/>
            <p:cNvSpPr/>
            <p:nvPr/>
          </p:nvSpPr>
          <p:spPr>
            <a:xfrm>
              <a:off x="158875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74" name="Shape 174"/>
            <p:cNvSpPr/>
            <p:nvPr/>
          </p:nvSpPr>
          <p:spPr>
            <a:xfrm>
              <a:off x="158875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75" name="Shape 175"/>
            <p:cNvSpPr/>
            <p:nvPr/>
          </p:nvSpPr>
          <p:spPr>
            <a:xfrm>
              <a:off x="158875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76" name="Shape 176"/>
            <p:cNvSpPr/>
            <p:nvPr/>
          </p:nvSpPr>
          <p:spPr>
            <a:xfrm>
              <a:off x="158875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77" name="Shape 177"/>
            <p:cNvSpPr/>
            <p:nvPr/>
          </p:nvSpPr>
          <p:spPr>
            <a:xfrm>
              <a:off x="158875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78" name="Shape 178"/>
            <p:cNvSpPr/>
            <p:nvPr/>
          </p:nvSpPr>
          <p:spPr>
            <a:xfrm>
              <a:off x="158875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79" name="Shape 179"/>
            <p:cNvSpPr/>
            <p:nvPr/>
          </p:nvSpPr>
          <p:spPr>
            <a:xfrm>
              <a:off x="158875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80" name="Shape 180"/>
            <p:cNvSpPr/>
            <p:nvPr/>
          </p:nvSpPr>
          <p:spPr>
            <a:xfrm>
              <a:off x="158875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81" name="Shape 181"/>
            <p:cNvSpPr/>
            <p:nvPr/>
          </p:nvSpPr>
          <p:spPr>
            <a:xfrm>
              <a:off x="158875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82" name="Shape 182"/>
            <p:cNvSpPr/>
            <p:nvPr/>
          </p:nvSpPr>
          <p:spPr>
            <a:xfrm>
              <a:off x="158875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83" name="Shape 183"/>
            <p:cNvSpPr/>
            <p:nvPr/>
          </p:nvSpPr>
          <p:spPr>
            <a:xfrm>
              <a:off x="158875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84" name="Shape 184"/>
            <p:cNvSpPr/>
            <p:nvPr/>
          </p:nvSpPr>
          <p:spPr>
            <a:xfrm>
              <a:off x="158875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85" name="Shape 185"/>
            <p:cNvSpPr/>
            <p:nvPr/>
          </p:nvSpPr>
          <p:spPr>
            <a:xfrm>
              <a:off x="158875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86" name="Shape 186"/>
            <p:cNvSpPr/>
            <p:nvPr/>
          </p:nvSpPr>
          <p:spPr>
            <a:xfrm>
              <a:off x="158875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87" name="Shape 187"/>
            <p:cNvSpPr/>
            <p:nvPr/>
          </p:nvSpPr>
          <p:spPr>
            <a:xfrm>
              <a:off x="158875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88" name="Shape 188"/>
            <p:cNvSpPr/>
            <p:nvPr/>
          </p:nvSpPr>
          <p:spPr>
            <a:xfrm>
              <a:off x="173925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89" name="Shape 189"/>
            <p:cNvSpPr/>
            <p:nvPr/>
          </p:nvSpPr>
          <p:spPr>
            <a:xfrm>
              <a:off x="173925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90" name="Shape 190"/>
            <p:cNvSpPr/>
            <p:nvPr/>
          </p:nvSpPr>
          <p:spPr>
            <a:xfrm>
              <a:off x="173925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91" name="Shape 191"/>
            <p:cNvSpPr/>
            <p:nvPr/>
          </p:nvSpPr>
          <p:spPr>
            <a:xfrm>
              <a:off x="173925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92" name="Shape 192"/>
            <p:cNvSpPr/>
            <p:nvPr/>
          </p:nvSpPr>
          <p:spPr>
            <a:xfrm>
              <a:off x="173925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93" name="Shape 193"/>
            <p:cNvSpPr/>
            <p:nvPr/>
          </p:nvSpPr>
          <p:spPr>
            <a:xfrm>
              <a:off x="173925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94" name="Shape 194"/>
            <p:cNvSpPr/>
            <p:nvPr/>
          </p:nvSpPr>
          <p:spPr>
            <a:xfrm>
              <a:off x="173925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95" name="Shape 195"/>
            <p:cNvSpPr/>
            <p:nvPr/>
          </p:nvSpPr>
          <p:spPr>
            <a:xfrm>
              <a:off x="173925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96" name="Shape 196"/>
            <p:cNvSpPr/>
            <p:nvPr/>
          </p:nvSpPr>
          <p:spPr>
            <a:xfrm>
              <a:off x="173925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97" name="Shape 197"/>
            <p:cNvSpPr/>
            <p:nvPr/>
          </p:nvSpPr>
          <p:spPr>
            <a:xfrm>
              <a:off x="173925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98" name="Shape 198"/>
            <p:cNvSpPr/>
            <p:nvPr/>
          </p:nvSpPr>
          <p:spPr>
            <a:xfrm>
              <a:off x="173925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99" name="Shape 199"/>
            <p:cNvSpPr/>
            <p:nvPr/>
          </p:nvSpPr>
          <p:spPr>
            <a:xfrm>
              <a:off x="188975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00" name="Shape 200"/>
            <p:cNvSpPr/>
            <p:nvPr/>
          </p:nvSpPr>
          <p:spPr>
            <a:xfrm>
              <a:off x="188975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01" name="Shape 201"/>
            <p:cNvSpPr/>
            <p:nvPr/>
          </p:nvSpPr>
          <p:spPr>
            <a:xfrm>
              <a:off x="188975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02" name="Shape 202"/>
            <p:cNvSpPr/>
            <p:nvPr/>
          </p:nvSpPr>
          <p:spPr>
            <a:xfrm>
              <a:off x="188975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03" name="Shape 203"/>
            <p:cNvSpPr/>
            <p:nvPr/>
          </p:nvSpPr>
          <p:spPr>
            <a:xfrm>
              <a:off x="188975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04" name="Shape 204"/>
            <p:cNvSpPr/>
            <p:nvPr/>
          </p:nvSpPr>
          <p:spPr>
            <a:xfrm>
              <a:off x="2040275"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05" name="Shape 205"/>
            <p:cNvSpPr/>
            <p:nvPr/>
          </p:nvSpPr>
          <p:spPr>
            <a:xfrm>
              <a:off x="2040275"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06" name="Shape 206"/>
            <p:cNvSpPr/>
            <p:nvPr/>
          </p:nvSpPr>
          <p:spPr>
            <a:xfrm>
              <a:off x="2040275"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07" name="Shape 207"/>
            <p:cNvSpPr/>
            <p:nvPr/>
          </p:nvSpPr>
          <p:spPr>
            <a:xfrm>
              <a:off x="219077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08" name="Shape 208"/>
            <p:cNvSpPr/>
            <p:nvPr/>
          </p:nvSpPr>
          <p:spPr>
            <a:xfrm>
              <a:off x="234130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09" name="Shape 209"/>
            <p:cNvSpPr/>
            <p:nvPr/>
          </p:nvSpPr>
          <p:spPr>
            <a:xfrm>
              <a:off x="264232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10" name="Shape 210"/>
            <p:cNvSpPr/>
            <p:nvPr/>
          </p:nvSpPr>
          <p:spPr>
            <a:xfrm>
              <a:off x="264232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11" name="Shape 211"/>
            <p:cNvSpPr/>
            <p:nvPr/>
          </p:nvSpPr>
          <p:spPr>
            <a:xfrm>
              <a:off x="324435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grpSp>
      <p:grpSp>
        <p:nvGrpSpPr>
          <p:cNvPr id="212" name="Shape 212"/>
          <p:cNvGrpSpPr/>
          <p:nvPr/>
        </p:nvGrpSpPr>
        <p:grpSpPr>
          <a:xfrm rot="10800000">
            <a:off x="6367294" y="28698"/>
            <a:ext cx="2017554" cy="5086302"/>
            <a:chOff x="1588750" y="238125"/>
            <a:chExt cx="2078025" cy="5238750"/>
          </a:xfrm>
        </p:grpSpPr>
        <p:sp>
          <p:nvSpPr>
            <p:cNvPr id="213" name="Shape 213"/>
            <p:cNvSpPr/>
            <p:nvPr/>
          </p:nvSpPr>
          <p:spPr>
            <a:xfrm>
              <a:off x="158875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14" name="Shape 214"/>
            <p:cNvSpPr/>
            <p:nvPr/>
          </p:nvSpPr>
          <p:spPr>
            <a:xfrm>
              <a:off x="158875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15" name="Shape 215"/>
            <p:cNvSpPr/>
            <p:nvPr/>
          </p:nvSpPr>
          <p:spPr>
            <a:xfrm>
              <a:off x="158875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16" name="Shape 216"/>
            <p:cNvSpPr/>
            <p:nvPr/>
          </p:nvSpPr>
          <p:spPr>
            <a:xfrm>
              <a:off x="158875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17" name="Shape 217"/>
            <p:cNvSpPr/>
            <p:nvPr/>
          </p:nvSpPr>
          <p:spPr>
            <a:xfrm>
              <a:off x="158875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18" name="Shape 218"/>
            <p:cNvSpPr/>
            <p:nvPr/>
          </p:nvSpPr>
          <p:spPr>
            <a:xfrm>
              <a:off x="158875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19" name="Shape 219"/>
            <p:cNvSpPr/>
            <p:nvPr/>
          </p:nvSpPr>
          <p:spPr>
            <a:xfrm>
              <a:off x="1739250"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20" name="Shape 220"/>
            <p:cNvSpPr/>
            <p:nvPr/>
          </p:nvSpPr>
          <p:spPr>
            <a:xfrm>
              <a:off x="173925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21" name="Shape 221"/>
            <p:cNvSpPr/>
            <p:nvPr/>
          </p:nvSpPr>
          <p:spPr>
            <a:xfrm>
              <a:off x="173925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22" name="Shape 222"/>
            <p:cNvSpPr/>
            <p:nvPr/>
          </p:nvSpPr>
          <p:spPr>
            <a:xfrm>
              <a:off x="1739250"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23" name="Shape 223"/>
            <p:cNvSpPr/>
            <p:nvPr/>
          </p:nvSpPr>
          <p:spPr>
            <a:xfrm>
              <a:off x="173925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24" name="Shape 224"/>
            <p:cNvSpPr/>
            <p:nvPr/>
          </p:nvSpPr>
          <p:spPr>
            <a:xfrm>
              <a:off x="173925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25" name="Shape 225"/>
            <p:cNvSpPr/>
            <p:nvPr/>
          </p:nvSpPr>
          <p:spPr>
            <a:xfrm>
              <a:off x="1739250"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26" name="Shape 226"/>
            <p:cNvSpPr/>
            <p:nvPr/>
          </p:nvSpPr>
          <p:spPr>
            <a:xfrm>
              <a:off x="188975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27" name="Shape 227"/>
            <p:cNvSpPr/>
            <p:nvPr/>
          </p:nvSpPr>
          <p:spPr>
            <a:xfrm>
              <a:off x="188975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28" name="Shape 228"/>
            <p:cNvSpPr/>
            <p:nvPr/>
          </p:nvSpPr>
          <p:spPr>
            <a:xfrm>
              <a:off x="188975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29" name="Shape 229"/>
            <p:cNvSpPr/>
            <p:nvPr/>
          </p:nvSpPr>
          <p:spPr>
            <a:xfrm>
              <a:off x="188975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30" name="Shape 230"/>
            <p:cNvSpPr/>
            <p:nvPr/>
          </p:nvSpPr>
          <p:spPr>
            <a:xfrm>
              <a:off x="188975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31" name="Shape 231"/>
            <p:cNvSpPr/>
            <p:nvPr/>
          </p:nvSpPr>
          <p:spPr>
            <a:xfrm>
              <a:off x="188975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32" name="Shape 232"/>
            <p:cNvSpPr/>
            <p:nvPr/>
          </p:nvSpPr>
          <p:spPr>
            <a:xfrm>
              <a:off x="188975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33" name="Shape 233"/>
            <p:cNvSpPr/>
            <p:nvPr/>
          </p:nvSpPr>
          <p:spPr>
            <a:xfrm>
              <a:off x="188975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34" name="Shape 234"/>
            <p:cNvSpPr/>
            <p:nvPr/>
          </p:nvSpPr>
          <p:spPr>
            <a:xfrm>
              <a:off x="188975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35" name="Shape 235"/>
            <p:cNvSpPr/>
            <p:nvPr/>
          </p:nvSpPr>
          <p:spPr>
            <a:xfrm>
              <a:off x="188975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36" name="Shape 236"/>
            <p:cNvSpPr/>
            <p:nvPr/>
          </p:nvSpPr>
          <p:spPr>
            <a:xfrm>
              <a:off x="188975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37" name="Shape 237"/>
            <p:cNvSpPr/>
            <p:nvPr/>
          </p:nvSpPr>
          <p:spPr>
            <a:xfrm>
              <a:off x="188975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38" name="Shape 238"/>
            <p:cNvSpPr/>
            <p:nvPr/>
          </p:nvSpPr>
          <p:spPr>
            <a:xfrm>
              <a:off x="188975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39" name="Shape 239"/>
            <p:cNvSpPr/>
            <p:nvPr/>
          </p:nvSpPr>
          <p:spPr>
            <a:xfrm>
              <a:off x="188975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40" name="Shape 240"/>
            <p:cNvSpPr/>
            <p:nvPr/>
          </p:nvSpPr>
          <p:spPr>
            <a:xfrm>
              <a:off x="188975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41" name="Shape 241"/>
            <p:cNvSpPr/>
            <p:nvPr/>
          </p:nvSpPr>
          <p:spPr>
            <a:xfrm>
              <a:off x="188975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42" name="Shape 242"/>
            <p:cNvSpPr/>
            <p:nvPr/>
          </p:nvSpPr>
          <p:spPr>
            <a:xfrm>
              <a:off x="188975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43" name="Shape 243"/>
            <p:cNvSpPr/>
            <p:nvPr/>
          </p:nvSpPr>
          <p:spPr>
            <a:xfrm>
              <a:off x="188975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44" name="Shape 244"/>
            <p:cNvSpPr/>
            <p:nvPr/>
          </p:nvSpPr>
          <p:spPr>
            <a:xfrm>
              <a:off x="188975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45" name="Shape 245"/>
            <p:cNvSpPr/>
            <p:nvPr/>
          </p:nvSpPr>
          <p:spPr>
            <a:xfrm>
              <a:off x="2040275"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46" name="Shape 246"/>
            <p:cNvSpPr/>
            <p:nvPr/>
          </p:nvSpPr>
          <p:spPr>
            <a:xfrm>
              <a:off x="2040275"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47" name="Shape 247"/>
            <p:cNvSpPr/>
            <p:nvPr/>
          </p:nvSpPr>
          <p:spPr>
            <a:xfrm>
              <a:off x="2040275"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48" name="Shape 248"/>
            <p:cNvSpPr/>
            <p:nvPr/>
          </p:nvSpPr>
          <p:spPr>
            <a:xfrm>
              <a:off x="2040275"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49" name="Shape 249"/>
            <p:cNvSpPr/>
            <p:nvPr/>
          </p:nvSpPr>
          <p:spPr>
            <a:xfrm>
              <a:off x="2040275"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50" name="Shape 250"/>
            <p:cNvSpPr/>
            <p:nvPr/>
          </p:nvSpPr>
          <p:spPr>
            <a:xfrm>
              <a:off x="2040275"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51" name="Shape 251"/>
            <p:cNvSpPr/>
            <p:nvPr/>
          </p:nvSpPr>
          <p:spPr>
            <a:xfrm>
              <a:off x="2040275"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52" name="Shape 252"/>
            <p:cNvSpPr/>
            <p:nvPr/>
          </p:nvSpPr>
          <p:spPr>
            <a:xfrm>
              <a:off x="2040275"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53" name="Shape 253"/>
            <p:cNvSpPr/>
            <p:nvPr/>
          </p:nvSpPr>
          <p:spPr>
            <a:xfrm>
              <a:off x="2040275"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54" name="Shape 254"/>
            <p:cNvSpPr/>
            <p:nvPr/>
          </p:nvSpPr>
          <p:spPr>
            <a:xfrm>
              <a:off x="2040275"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55" name="Shape 255"/>
            <p:cNvSpPr/>
            <p:nvPr/>
          </p:nvSpPr>
          <p:spPr>
            <a:xfrm>
              <a:off x="2040275"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56" name="Shape 256"/>
            <p:cNvSpPr/>
            <p:nvPr/>
          </p:nvSpPr>
          <p:spPr>
            <a:xfrm>
              <a:off x="2040275"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57" name="Shape 257"/>
            <p:cNvSpPr/>
            <p:nvPr/>
          </p:nvSpPr>
          <p:spPr>
            <a:xfrm>
              <a:off x="2040275"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58" name="Shape 258"/>
            <p:cNvSpPr/>
            <p:nvPr/>
          </p:nvSpPr>
          <p:spPr>
            <a:xfrm>
              <a:off x="2040275"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59" name="Shape 259"/>
            <p:cNvSpPr/>
            <p:nvPr/>
          </p:nvSpPr>
          <p:spPr>
            <a:xfrm>
              <a:off x="2040275"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0" name="Shape 260"/>
            <p:cNvSpPr/>
            <p:nvPr/>
          </p:nvSpPr>
          <p:spPr>
            <a:xfrm>
              <a:off x="2040275"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1" name="Shape 261"/>
            <p:cNvSpPr/>
            <p:nvPr/>
          </p:nvSpPr>
          <p:spPr>
            <a:xfrm>
              <a:off x="2040275"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2" name="Shape 262"/>
            <p:cNvSpPr/>
            <p:nvPr/>
          </p:nvSpPr>
          <p:spPr>
            <a:xfrm>
              <a:off x="2040275"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3" name="Shape 263"/>
            <p:cNvSpPr/>
            <p:nvPr/>
          </p:nvSpPr>
          <p:spPr>
            <a:xfrm>
              <a:off x="2040275"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4" name="Shape 264"/>
            <p:cNvSpPr/>
            <p:nvPr/>
          </p:nvSpPr>
          <p:spPr>
            <a:xfrm>
              <a:off x="2190775"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5" name="Shape 265"/>
            <p:cNvSpPr/>
            <p:nvPr/>
          </p:nvSpPr>
          <p:spPr>
            <a:xfrm>
              <a:off x="2190775"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6" name="Shape 266"/>
            <p:cNvSpPr/>
            <p:nvPr/>
          </p:nvSpPr>
          <p:spPr>
            <a:xfrm>
              <a:off x="2190775"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7" name="Shape 267"/>
            <p:cNvSpPr/>
            <p:nvPr/>
          </p:nvSpPr>
          <p:spPr>
            <a:xfrm>
              <a:off x="2190775"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8" name="Shape 268"/>
            <p:cNvSpPr/>
            <p:nvPr/>
          </p:nvSpPr>
          <p:spPr>
            <a:xfrm>
              <a:off x="219077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9" name="Shape 269"/>
            <p:cNvSpPr/>
            <p:nvPr/>
          </p:nvSpPr>
          <p:spPr>
            <a:xfrm>
              <a:off x="219077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0" name="Shape 270"/>
            <p:cNvSpPr/>
            <p:nvPr/>
          </p:nvSpPr>
          <p:spPr>
            <a:xfrm>
              <a:off x="2190775"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1" name="Shape 271"/>
            <p:cNvSpPr/>
            <p:nvPr/>
          </p:nvSpPr>
          <p:spPr>
            <a:xfrm>
              <a:off x="2190775"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2" name="Shape 272"/>
            <p:cNvSpPr/>
            <p:nvPr/>
          </p:nvSpPr>
          <p:spPr>
            <a:xfrm>
              <a:off x="219077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3" name="Shape 273"/>
            <p:cNvSpPr/>
            <p:nvPr/>
          </p:nvSpPr>
          <p:spPr>
            <a:xfrm>
              <a:off x="2190775"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4" name="Shape 274"/>
            <p:cNvSpPr/>
            <p:nvPr/>
          </p:nvSpPr>
          <p:spPr>
            <a:xfrm>
              <a:off x="219077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5" name="Shape 275"/>
            <p:cNvSpPr/>
            <p:nvPr/>
          </p:nvSpPr>
          <p:spPr>
            <a:xfrm>
              <a:off x="2190775"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6" name="Shape 276"/>
            <p:cNvSpPr/>
            <p:nvPr/>
          </p:nvSpPr>
          <p:spPr>
            <a:xfrm>
              <a:off x="219077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7" name="Shape 277"/>
            <p:cNvSpPr/>
            <p:nvPr/>
          </p:nvSpPr>
          <p:spPr>
            <a:xfrm>
              <a:off x="219077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8" name="Shape 278"/>
            <p:cNvSpPr/>
            <p:nvPr/>
          </p:nvSpPr>
          <p:spPr>
            <a:xfrm>
              <a:off x="219077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9" name="Shape 279"/>
            <p:cNvSpPr/>
            <p:nvPr/>
          </p:nvSpPr>
          <p:spPr>
            <a:xfrm>
              <a:off x="2190775"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80" name="Shape 280"/>
            <p:cNvSpPr/>
            <p:nvPr/>
          </p:nvSpPr>
          <p:spPr>
            <a:xfrm>
              <a:off x="219077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81" name="Shape 281"/>
            <p:cNvSpPr/>
            <p:nvPr/>
          </p:nvSpPr>
          <p:spPr>
            <a:xfrm>
              <a:off x="219077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82" name="Shape 282"/>
            <p:cNvSpPr/>
            <p:nvPr/>
          </p:nvSpPr>
          <p:spPr>
            <a:xfrm>
              <a:off x="2190775"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83" name="Shape 283"/>
            <p:cNvSpPr/>
            <p:nvPr/>
          </p:nvSpPr>
          <p:spPr>
            <a:xfrm>
              <a:off x="219077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84" name="Shape 284"/>
            <p:cNvSpPr/>
            <p:nvPr/>
          </p:nvSpPr>
          <p:spPr>
            <a:xfrm>
              <a:off x="2190775"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85" name="Shape 285"/>
            <p:cNvSpPr/>
            <p:nvPr/>
          </p:nvSpPr>
          <p:spPr>
            <a:xfrm>
              <a:off x="2190775"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86" name="Shape 286"/>
            <p:cNvSpPr/>
            <p:nvPr/>
          </p:nvSpPr>
          <p:spPr>
            <a:xfrm>
              <a:off x="219077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87" name="Shape 287"/>
            <p:cNvSpPr/>
            <p:nvPr/>
          </p:nvSpPr>
          <p:spPr>
            <a:xfrm>
              <a:off x="219077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88" name="Shape 288"/>
            <p:cNvSpPr/>
            <p:nvPr/>
          </p:nvSpPr>
          <p:spPr>
            <a:xfrm>
              <a:off x="2190775"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89" name="Shape 289"/>
            <p:cNvSpPr/>
            <p:nvPr/>
          </p:nvSpPr>
          <p:spPr>
            <a:xfrm>
              <a:off x="234130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90" name="Shape 290"/>
            <p:cNvSpPr/>
            <p:nvPr/>
          </p:nvSpPr>
          <p:spPr>
            <a:xfrm>
              <a:off x="234130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91" name="Shape 291"/>
            <p:cNvSpPr/>
            <p:nvPr/>
          </p:nvSpPr>
          <p:spPr>
            <a:xfrm>
              <a:off x="234130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92" name="Shape 292"/>
            <p:cNvSpPr/>
            <p:nvPr/>
          </p:nvSpPr>
          <p:spPr>
            <a:xfrm>
              <a:off x="234130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93" name="Shape 293"/>
            <p:cNvSpPr/>
            <p:nvPr/>
          </p:nvSpPr>
          <p:spPr>
            <a:xfrm>
              <a:off x="234130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94" name="Shape 294"/>
            <p:cNvSpPr/>
            <p:nvPr/>
          </p:nvSpPr>
          <p:spPr>
            <a:xfrm>
              <a:off x="234130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95" name="Shape 295"/>
            <p:cNvSpPr/>
            <p:nvPr/>
          </p:nvSpPr>
          <p:spPr>
            <a:xfrm>
              <a:off x="234130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96" name="Shape 296"/>
            <p:cNvSpPr/>
            <p:nvPr/>
          </p:nvSpPr>
          <p:spPr>
            <a:xfrm>
              <a:off x="234130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97" name="Shape 297"/>
            <p:cNvSpPr/>
            <p:nvPr/>
          </p:nvSpPr>
          <p:spPr>
            <a:xfrm>
              <a:off x="234130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98" name="Shape 298"/>
            <p:cNvSpPr/>
            <p:nvPr/>
          </p:nvSpPr>
          <p:spPr>
            <a:xfrm>
              <a:off x="234130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99" name="Shape 299"/>
            <p:cNvSpPr/>
            <p:nvPr/>
          </p:nvSpPr>
          <p:spPr>
            <a:xfrm>
              <a:off x="234130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00" name="Shape 300"/>
            <p:cNvSpPr/>
            <p:nvPr/>
          </p:nvSpPr>
          <p:spPr>
            <a:xfrm>
              <a:off x="234130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01" name="Shape 301"/>
            <p:cNvSpPr/>
            <p:nvPr/>
          </p:nvSpPr>
          <p:spPr>
            <a:xfrm>
              <a:off x="234130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02" name="Shape 302"/>
            <p:cNvSpPr/>
            <p:nvPr/>
          </p:nvSpPr>
          <p:spPr>
            <a:xfrm>
              <a:off x="234130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03" name="Shape 303"/>
            <p:cNvSpPr/>
            <p:nvPr/>
          </p:nvSpPr>
          <p:spPr>
            <a:xfrm>
              <a:off x="234130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04" name="Shape 304"/>
            <p:cNvSpPr/>
            <p:nvPr/>
          </p:nvSpPr>
          <p:spPr>
            <a:xfrm>
              <a:off x="234130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05" name="Shape 305"/>
            <p:cNvSpPr/>
            <p:nvPr/>
          </p:nvSpPr>
          <p:spPr>
            <a:xfrm>
              <a:off x="234130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06" name="Shape 306"/>
            <p:cNvSpPr/>
            <p:nvPr/>
          </p:nvSpPr>
          <p:spPr>
            <a:xfrm>
              <a:off x="234130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07" name="Shape 307"/>
            <p:cNvSpPr/>
            <p:nvPr/>
          </p:nvSpPr>
          <p:spPr>
            <a:xfrm>
              <a:off x="234130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08" name="Shape 308"/>
            <p:cNvSpPr/>
            <p:nvPr/>
          </p:nvSpPr>
          <p:spPr>
            <a:xfrm>
              <a:off x="234130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09" name="Shape 309"/>
            <p:cNvSpPr/>
            <p:nvPr/>
          </p:nvSpPr>
          <p:spPr>
            <a:xfrm>
              <a:off x="234130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10" name="Shape 310"/>
            <p:cNvSpPr/>
            <p:nvPr/>
          </p:nvSpPr>
          <p:spPr>
            <a:xfrm>
              <a:off x="234130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11" name="Shape 311"/>
            <p:cNvSpPr/>
            <p:nvPr/>
          </p:nvSpPr>
          <p:spPr>
            <a:xfrm>
              <a:off x="234130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12" name="Shape 312"/>
            <p:cNvSpPr/>
            <p:nvPr/>
          </p:nvSpPr>
          <p:spPr>
            <a:xfrm>
              <a:off x="234130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13" name="Shape 313"/>
            <p:cNvSpPr/>
            <p:nvPr/>
          </p:nvSpPr>
          <p:spPr>
            <a:xfrm>
              <a:off x="234130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14" name="Shape 314"/>
            <p:cNvSpPr/>
            <p:nvPr/>
          </p:nvSpPr>
          <p:spPr>
            <a:xfrm>
              <a:off x="234130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15" name="Shape 315"/>
            <p:cNvSpPr/>
            <p:nvPr/>
          </p:nvSpPr>
          <p:spPr>
            <a:xfrm>
              <a:off x="249180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16" name="Shape 316"/>
            <p:cNvSpPr/>
            <p:nvPr/>
          </p:nvSpPr>
          <p:spPr>
            <a:xfrm>
              <a:off x="249180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17" name="Shape 317"/>
            <p:cNvSpPr/>
            <p:nvPr/>
          </p:nvSpPr>
          <p:spPr>
            <a:xfrm>
              <a:off x="249180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18" name="Shape 318"/>
            <p:cNvSpPr/>
            <p:nvPr/>
          </p:nvSpPr>
          <p:spPr>
            <a:xfrm>
              <a:off x="249180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19" name="Shape 319"/>
            <p:cNvSpPr/>
            <p:nvPr/>
          </p:nvSpPr>
          <p:spPr>
            <a:xfrm>
              <a:off x="249180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20" name="Shape 320"/>
            <p:cNvSpPr/>
            <p:nvPr/>
          </p:nvSpPr>
          <p:spPr>
            <a:xfrm>
              <a:off x="249180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21" name="Shape 321"/>
            <p:cNvSpPr/>
            <p:nvPr/>
          </p:nvSpPr>
          <p:spPr>
            <a:xfrm>
              <a:off x="249180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22" name="Shape 322"/>
            <p:cNvSpPr/>
            <p:nvPr/>
          </p:nvSpPr>
          <p:spPr>
            <a:xfrm>
              <a:off x="249180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23" name="Shape 323"/>
            <p:cNvSpPr/>
            <p:nvPr/>
          </p:nvSpPr>
          <p:spPr>
            <a:xfrm>
              <a:off x="249180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24" name="Shape 324"/>
            <p:cNvSpPr/>
            <p:nvPr/>
          </p:nvSpPr>
          <p:spPr>
            <a:xfrm>
              <a:off x="249180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25" name="Shape 325"/>
            <p:cNvSpPr/>
            <p:nvPr/>
          </p:nvSpPr>
          <p:spPr>
            <a:xfrm>
              <a:off x="249180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26" name="Shape 326"/>
            <p:cNvSpPr/>
            <p:nvPr/>
          </p:nvSpPr>
          <p:spPr>
            <a:xfrm>
              <a:off x="249180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27" name="Shape 327"/>
            <p:cNvSpPr/>
            <p:nvPr/>
          </p:nvSpPr>
          <p:spPr>
            <a:xfrm>
              <a:off x="249180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28" name="Shape 328"/>
            <p:cNvSpPr/>
            <p:nvPr/>
          </p:nvSpPr>
          <p:spPr>
            <a:xfrm>
              <a:off x="249180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29" name="Shape 329"/>
            <p:cNvSpPr/>
            <p:nvPr/>
          </p:nvSpPr>
          <p:spPr>
            <a:xfrm>
              <a:off x="249180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30" name="Shape 330"/>
            <p:cNvSpPr/>
            <p:nvPr/>
          </p:nvSpPr>
          <p:spPr>
            <a:xfrm>
              <a:off x="249180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31" name="Shape 331"/>
            <p:cNvSpPr/>
            <p:nvPr/>
          </p:nvSpPr>
          <p:spPr>
            <a:xfrm>
              <a:off x="249180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32" name="Shape 332"/>
            <p:cNvSpPr/>
            <p:nvPr/>
          </p:nvSpPr>
          <p:spPr>
            <a:xfrm>
              <a:off x="249180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33" name="Shape 333"/>
            <p:cNvSpPr/>
            <p:nvPr/>
          </p:nvSpPr>
          <p:spPr>
            <a:xfrm>
              <a:off x="249180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34" name="Shape 334"/>
            <p:cNvSpPr/>
            <p:nvPr/>
          </p:nvSpPr>
          <p:spPr>
            <a:xfrm>
              <a:off x="249180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35" name="Shape 335"/>
            <p:cNvSpPr/>
            <p:nvPr/>
          </p:nvSpPr>
          <p:spPr>
            <a:xfrm>
              <a:off x="249180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36" name="Shape 336"/>
            <p:cNvSpPr/>
            <p:nvPr/>
          </p:nvSpPr>
          <p:spPr>
            <a:xfrm>
              <a:off x="249180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37" name="Shape 337"/>
            <p:cNvSpPr/>
            <p:nvPr/>
          </p:nvSpPr>
          <p:spPr>
            <a:xfrm>
              <a:off x="249180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38" name="Shape 338"/>
            <p:cNvSpPr/>
            <p:nvPr/>
          </p:nvSpPr>
          <p:spPr>
            <a:xfrm>
              <a:off x="249180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39" name="Shape 339"/>
            <p:cNvSpPr/>
            <p:nvPr/>
          </p:nvSpPr>
          <p:spPr>
            <a:xfrm>
              <a:off x="249180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40" name="Shape 340"/>
            <p:cNvSpPr/>
            <p:nvPr/>
          </p:nvSpPr>
          <p:spPr>
            <a:xfrm>
              <a:off x="264232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41" name="Shape 341"/>
            <p:cNvSpPr/>
            <p:nvPr/>
          </p:nvSpPr>
          <p:spPr>
            <a:xfrm>
              <a:off x="264232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42" name="Shape 342"/>
            <p:cNvSpPr/>
            <p:nvPr/>
          </p:nvSpPr>
          <p:spPr>
            <a:xfrm>
              <a:off x="264232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43" name="Shape 343"/>
            <p:cNvSpPr/>
            <p:nvPr/>
          </p:nvSpPr>
          <p:spPr>
            <a:xfrm>
              <a:off x="264232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44" name="Shape 344"/>
            <p:cNvSpPr/>
            <p:nvPr/>
          </p:nvSpPr>
          <p:spPr>
            <a:xfrm>
              <a:off x="264232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45" name="Shape 345"/>
            <p:cNvSpPr/>
            <p:nvPr/>
          </p:nvSpPr>
          <p:spPr>
            <a:xfrm>
              <a:off x="264232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46" name="Shape 346"/>
            <p:cNvSpPr/>
            <p:nvPr/>
          </p:nvSpPr>
          <p:spPr>
            <a:xfrm>
              <a:off x="264232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47" name="Shape 347"/>
            <p:cNvSpPr/>
            <p:nvPr/>
          </p:nvSpPr>
          <p:spPr>
            <a:xfrm>
              <a:off x="264232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48" name="Shape 348"/>
            <p:cNvSpPr/>
            <p:nvPr/>
          </p:nvSpPr>
          <p:spPr>
            <a:xfrm>
              <a:off x="264232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49" name="Shape 349"/>
            <p:cNvSpPr/>
            <p:nvPr/>
          </p:nvSpPr>
          <p:spPr>
            <a:xfrm>
              <a:off x="264232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50" name="Shape 350"/>
            <p:cNvSpPr/>
            <p:nvPr/>
          </p:nvSpPr>
          <p:spPr>
            <a:xfrm>
              <a:off x="264232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51" name="Shape 351"/>
            <p:cNvSpPr/>
            <p:nvPr/>
          </p:nvSpPr>
          <p:spPr>
            <a:xfrm>
              <a:off x="264232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52" name="Shape 352"/>
            <p:cNvSpPr/>
            <p:nvPr/>
          </p:nvSpPr>
          <p:spPr>
            <a:xfrm>
              <a:off x="264232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53" name="Shape 353"/>
            <p:cNvSpPr/>
            <p:nvPr/>
          </p:nvSpPr>
          <p:spPr>
            <a:xfrm>
              <a:off x="264232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54" name="Shape 354"/>
            <p:cNvSpPr/>
            <p:nvPr/>
          </p:nvSpPr>
          <p:spPr>
            <a:xfrm>
              <a:off x="264232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55" name="Shape 355"/>
            <p:cNvSpPr/>
            <p:nvPr/>
          </p:nvSpPr>
          <p:spPr>
            <a:xfrm>
              <a:off x="264232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56" name="Shape 356"/>
            <p:cNvSpPr/>
            <p:nvPr/>
          </p:nvSpPr>
          <p:spPr>
            <a:xfrm>
              <a:off x="264232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57" name="Shape 357"/>
            <p:cNvSpPr/>
            <p:nvPr/>
          </p:nvSpPr>
          <p:spPr>
            <a:xfrm>
              <a:off x="264232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58" name="Shape 358"/>
            <p:cNvSpPr/>
            <p:nvPr/>
          </p:nvSpPr>
          <p:spPr>
            <a:xfrm>
              <a:off x="264232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59" name="Shape 359"/>
            <p:cNvSpPr/>
            <p:nvPr/>
          </p:nvSpPr>
          <p:spPr>
            <a:xfrm>
              <a:off x="264232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60" name="Shape 360"/>
            <p:cNvSpPr/>
            <p:nvPr/>
          </p:nvSpPr>
          <p:spPr>
            <a:xfrm>
              <a:off x="27928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61" name="Shape 361"/>
            <p:cNvSpPr/>
            <p:nvPr/>
          </p:nvSpPr>
          <p:spPr>
            <a:xfrm>
              <a:off x="27928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62" name="Shape 362"/>
            <p:cNvSpPr/>
            <p:nvPr/>
          </p:nvSpPr>
          <p:spPr>
            <a:xfrm>
              <a:off x="27928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63" name="Shape 363"/>
            <p:cNvSpPr/>
            <p:nvPr/>
          </p:nvSpPr>
          <p:spPr>
            <a:xfrm>
              <a:off x="27928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64" name="Shape 364"/>
            <p:cNvSpPr/>
            <p:nvPr/>
          </p:nvSpPr>
          <p:spPr>
            <a:xfrm>
              <a:off x="27928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65" name="Shape 365"/>
            <p:cNvSpPr/>
            <p:nvPr/>
          </p:nvSpPr>
          <p:spPr>
            <a:xfrm>
              <a:off x="27928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66" name="Shape 366"/>
            <p:cNvSpPr/>
            <p:nvPr/>
          </p:nvSpPr>
          <p:spPr>
            <a:xfrm>
              <a:off x="27928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67" name="Shape 367"/>
            <p:cNvSpPr/>
            <p:nvPr/>
          </p:nvSpPr>
          <p:spPr>
            <a:xfrm>
              <a:off x="27928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68" name="Shape 368"/>
            <p:cNvSpPr/>
            <p:nvPr/>
          </p:nvSpPr>
          <p:spPr>
            <a:xfrm>
              <a:off x="27928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69" name="Shape 369"/>
            <p:cNvSpPr/>
            <p:nvPr/>
          </p:nvSpPr>
          <p:spPr>
            <a:xfrm>
              <a:off x="27928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70" name="Shape 370"/>
            <p:cNvSpPr/>
            <p:nvPr/>
          </p:nvSpPr>
          <p:spPr>
            <a:xfrm>
              <a:off x="27928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71" name="Shape 371"/>
            <p:cNvSpPr/>
            <p:nvPr/>
          </p:nvSpPr>
          <p:spPr>
            <a:xfrm>
              <a:off x="27928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72" name="Shape 372"/>
            <p:cNvSpPr/>
            <p:nvPr/>
          </p:nvSpPr>
          <p:spPr>
            <a:xfrm>
              <a:off x="27928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73" name="Shape 373"/>
            <p:cNvSpPr/>
            <p:nvPr/>
          </p:nvSpPr>
          <p:spPr>
            <a:xfrm>
              <a:off x="27928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74" name="Shape 374"/>
            <p:cNvSpPr/>
            <p:nvPr/>
          </p:nvSpPr>
          <p:spPr>
            <a:xfrm>
              <a:off x="27928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75" name="Shape 375"/>
            <p:cNvSpPr/>
            <p:nvPr/>
          </p:nvSpPr>
          <p:spPr>
            <a:xfrm>
              <a:off x="27928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76" name="Shape 376"/>
            <p:cNvSpPr/>
            <p:nvPr/>
          </p:nvSpPr>
          <p:spPr>
            <a:xfrm>
              <a:off x="27928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77" name="Shape 377"/>
            <p:cNvSpPr/>
            <p:nvPr/>
          </p:nvSpPr>
          <p:spPr>
            <a:xfrm>
              <a:off x="27928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78" name="Shape 378"/>
            <p:cNvSpPr/>
            <p:nvPr/>
          </p:nvSpPr>
          <p:spPr>
            <a:xfrm>
              <a:off x="294332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79" name="Shape 379"/>
            <p:cNvSpPr/>
            <p:nvPr/>
          </p:nvSpPr>
          <p:spPr>
            <a:xfrm>
              <a:off x="294332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80" name="Shape 380"/>
            <p:cNvSpPr/>
            <p:nvPr/>
          </p:nvSpPr>
          <p:spPr>
            <a:xfrm>
              <a:off x="294332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81" name="Shape 381"/>
            <p:cNvSpPr/>
            <p:nvPr/>
          </p:nvSpPr>
          <p:spPr>
            <a:xfrm>
              <a:off x="294332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82" name="Shape 382"/>
            <p:cNvSpPr/>
            <p:nvPr/>
          </p:nvSpPr>
          <p:spPr>
            <a:xfrm>
              <a:off x="294332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83" name="Shape 383"/>
            <p:cNvSpPr/>
            <p:nvPr/>
          </p:nvSpPr>
          <p:spPr>
            <a:xfrm>
              <a:off x="294332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84" name="Shape 384"/>
            <p:cNvSpPr/>
            <p:nvPr/>
          </p:nvSpPr>
          <p:spPr>
            <a:xfrm>
              <a:off x="294332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85" name="Shape 385"/>
            <p:cNvSpPr/>
            <p:nvPr/>
          </p:nvSpPr>
          <p:spPr>
            <a:xfrm>
              <a:off x="294332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86" name="Shape 386"/>
            <p:cNvSpPr/>
            <p:nvPr/>
          </p:nvSpPr>
          <p:spPr>
            <a:xfrm>
              <a:off x="294332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87" name="Shape 387"/>
            <p:cNvSpPr/>
            <p:nvPr/>
          </p:nvSpPr>
          <p:spPr>
            <a:xfrm>
              <a:off x="294332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88" name="Shape 388"/>
            <p:cNvSpPr/>
            <p:nvPr/>
          </p:nvSpPr>
          <p:spPr>
            <a:xfrm>
              <a:off x="294332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89" name="Shape 389"/>
            <p:cNvSpPr/>
            <p:nvPr/>
          </p:nvSpPr>
          <p:spPr>
            <a:xfrm>
              <a:off x="294332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90" name="Shape 390"/>
            <p:cNvSpPr/>
            <p:nvPr/>
          </p:nvSpPr>
          <p:spPr>
            <a:xfrm>
              <a:off x="294332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91" name="Shape 391"/>
            <p:cNvSpPr/>
            <p:nvPr/>
          </p:nvSpPr>
          <p:spPr>
            <a:xfrm>
              <a:off x="294332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92" name="Shape 392"/>
            <p:cNvSpPr/>
            <p:nvPr/>
          </p:nvSpPr>
          <p:spPr>
            <a:xfrm>
              <a:off x="294332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93" name="Shape 393"/>
            <p:cNvSpPr/>
            <p:nvPr/>
          </p:nvSpPr>
          <p:spPr>
            <a:xfrm>
              <a:off x="294332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94" name="Shape 394"/>
            <p:cNvSpPr/>
            <p:nvPr/>
          </p:nvSpPr>
          <p:spPr>
            <a:xfrm>
              <a:off x="294332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95" name="Shape 395"/>
            <p:cNvSpPr/>
            <p:nvPr/>
          </p:nvSpPr>
          <p:spPr>
            <a:xfrm>
              <a:off x="294332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96" name="Shape 396"/>
            <p:cNvSpPr/>
            <p:nvPr/>
          </p:nvSpPr>
          <p:spPr>
            <a:xfrm>
              <a:off x="3093850"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97" name="Shape 397"/>
            <p:cNvSpPr/>
            <p:nvPr/>
          </p:nvSpPr>
          <p:spPr>
            <a:xfrm>
              <a:off x="3093850"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98" name="Shape 398"/>
            <p:cNvSpPr/>
            <p:nvPr/>
          </p:nvSpPr>
          <p:spPr>
            <a:xfrm>
              <a:off x="3093850"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399" name="Shape 399"/>
            <p:cNvSpPr/>
            <p:nvPr/>
          </p:nvSpPr>
          <p:spPr>
            <a:xfrm>
              <a:off x="3093850"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00" name="Shape 400"/>
            <p:cNvSpPr/>
            <p:nvPr/>
          </p:nvSpPr>
          <p:spPr>
            <a:xfrm>
              <a:off x="3093850"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01" name="Shape 401"/>
            <p:cNvSpPr/>
            <p:nvPr/>
          </p:nvSpPr>
          <p:spPr>
            <a:xfrm>
              <a:off x="3093850"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02" name="Shape 402"/>
            <p:cNvSpPr/>
            <p:nvPr/>
          </p:nvSpPr>
          <p:spPr>
            <a:xfrm>
              <a:off x="3093850"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03" name="Shape 403"/>
            <p:cNvSpPr/>
            <p:nvPr/>
          </p:nvSpPr>
          <p:spPr>
            <a:xfrm>
              <a:off x="309385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04" name="Shape 404"/>
            <p:cNvSpPr/>
            <p:nvPr/>
          </p:nvSpPr>
          <p:spPr>
            <a:xfrm>
              <a:off x="3093850"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05" name="Shape 405"/>
            <p:cNvSpPr/>
            <p:nvPr/>
          </p:nvSpPr>
          <p:spPr>
            <a:xfrm>
              <a:off x="324435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06" name="Shape 406"/>
            <p:cNvSpPr/>
            <p:nvPr/>
          </p:nvSpPr>
          <p:spPr>
            <a:xfrm>
              <a:off x="324435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07" name="Shape 407"/>
            <p:cNvSpPr/>
            <p:nvPr/>
          </p:nvSpPr>
          <p:spPr>
            <a:xfrm>
              <a:off x="324435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08" name="Shape 408"/>
            <p:cNvSpPr/>
            <p:nvPr/>
          </p:nvSpPr>
          <p:spPr>
            <a:xfrm>
              <a:off x="324435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09" name="Shape 409"/>
            <p:cNvSpPr/>
            <p:nvPr/>
          </p:nvSpPr>
          <p:spPr>
            <a:xfrm>
              <a:off x="324435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10" name="Shape 410"/>
            <p:cNvSpPr/>
            <p:nvPr/>
          </p:nvSpPr>
          <p:spPr>
            <a:xfrm>
              <a:off x="324435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11" name="Shape 411"/>
            <p:cNvSpPr/>
            <p:nvPr/>
          </p:nvSpPr>
          <p:spPr>
            <a:xfrm>
              <a:off x="324435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12" name="Shape 412"/>
            <p:cNvSpPr/>
            <p:nvPr/>
          </p:nvSpPr>
          <p:spPr>
            <a:xfrm>
              <a:off x="324435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13" name="Shape 413"/>
            <p:cNvSpPr/>
            <p:nvPr/>
          </p:nvSpPr>
          <p:spPr>
            <a:xfrm>
              <a:off x="339487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14" name="Shape 414"/>
            <p:cNvSpPr/>
            <p:nvPr/>
          </p:nvSpPr>
          <p:spPr>
            <a:xfrm>
              <a:off x="339487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15" name="Shape 415"/>
            <p:cNvSpPr/>
            <p:nvPr/>
          </p:nvSpPr>
          <p:spPr>
            <a:xfrm>
              <a:off x="339487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16" name="Shape 416"/>
            <p:cNvSpPr/>
            <p:nvPr/>
          </p:nvSpPr>
          <p:spPr>
            <a:xfrm>
              <a:off x="339487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17" name="Shape 417"/>
            <p:cNvSpPr/>
            <p:nvPr/>
          </p:nvSpPr>
          <p:spPr>
            <a:xfrm>
              <a:off x="339487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18" name="Shape 418"/>
            <p:cNvSpPr/>
            <p:nvPr/>
          </p:nvSpPr>
          <p:spPr>
            <a:xfrm>
              <a:off x="339487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19" name="Shape 419"/>
            <p:cNvSpPr/>
            <p:nvPr/>
          </p:nvSpPr>
          <p:spPr>
            <a:xfrm>
              <a:off x="354537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20" name="Shape 420"/>
            <p:cNvSpPr/>
            <p:nvPr/>
          </p:nvSpPr>
          <p:spPr>
            <a:xfrm>
              <a:off x="354537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421" name="Shape 421"/>
            <p:cNvSpPr/>
            <p:nvPr/>
          </p:nvSpPr>
          <p:spPr>
            <a:xfrm>
              <a:off x="354537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grpSp>
      <p:grpSp>
        <p:nvGrpSpPr>
          <p:cNvPr id="422" name="Shape 422"/>
          <p:cNvGrpSpPr/>
          <p:nvPr/>
        </p:nvGrpSpPr>
        <p:grpSpPr>
          <a:xfrm rot="10800000">
            <a:off x="6367294" y="28698"/>
            <a:ext cx="2309820" cy="5086302"/>
            <a:chOff x="1287725" y="238125"/>
            <a:chExt cx="2379050" cy="5238750"/>
          </a:xfrm>
        </p:grpSpPr>
        <p:sp>
          <p:nvSpPr>
            <p:cNvPr id="423" name="Shape 423"/>
            <p:cNvSpPr/>
            <p:nvPr/>
          </p:nvSpPr>
          <p:spPr>
            <a:xfrm>
              <a:off x="1287725"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24" name="Shape 424"/>
            <p:cNvSpPr/>
            <p:nvPr/>
          </p:nvSpPr>
          <p:spPr>
            <a:xfrm>
              <a:off x="128772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25" name="Shape 425"/>
            <p:cNvSpPr/>
            <p:nvPr/>
          </p:nvSpPr>
          <p:spPr>
            <a:xfrm>
              <a:off x="1287725"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26" name="Shape 426"/>
            <p:cNvSpPr/>
            <p:nvPr/>
          </p:nvSpPr>
          <p:spPr>
            <a:xfrm>
              <a:off x="128772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27" name="Shape 427"/>
            <p:cNvSpPr/>
            <p:nvPr/>
          </p:nvSpPr>
          <p:spPr>
            <a:xfrm>
              <a:off x="1287725"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28" name="Shape 428"/>
            <p:cNvSpPr/>
            <p:nvPr/>
          </p:nvSpPr>
          <p:spPr>
            <a:xfrm>
              <a:off x="128772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29" name="Shape 429"/>
            <p:cNvSpPr/>
            <p:nvPr/>
          </p:nvSpPr>
          <p:spPr>
            <a:xfrm>
              <a:off x="128772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30" name="Shape 430"/>
            <p:cNvSpPr/>
            <p:nvPr/>
          </p:nvSpPr>
          <p:spPr>
            <a:xfrm>
              <a:off x="128772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31" name="Shape 431"/>
            <p:cNvSpPr/>
            <p:nvPr/>
          </p:nvSpPr>
          <p:spPr>
            <a:xfrm>
              <a:off x="1287725"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32" name="Shape 432"/>
            <p:cNvSpPr/>
            <p:nvPr/>
          </p:nvSpPr>
          <p:spPr>
            <a:xfrm>
              <a:off x="128772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33" name="Shape 433"/>
            <p:cNvSpPr/>
            <p:nvPr/>
          </p:nvSpPr>
          <p:spPr>
            <a:xfrm>
              <a:off x="128772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34" name="Shape 434"/>
            <p:cNvSpPr/>
            <p:nvPr/>
          </p:nvSpPr>
          <p:spPr>
            <a:xfrm>
              <a:off x="128772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35" name="Shape 435"/>
            <p:cNvSpPr/>
            <p:nvPr/>
          </p:nvSpPr>
          <p:spPr>
            <a:xfrm>
              <a:off x="1287725"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36" name="Shape 436"/>
            <p:cNvSpPr/>
            <p:nvPr/>
          </p:nvSpPr>
          <p:spPr>
            <a:xfrm>
              <a:off x="128772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37" name="Shape 437"/>
            <p:cNvSpPr/>
            <p:nvPr/>
          </p:nvSpPr>
          <p:spPr>
            <a:xfrm>
              <a:off x="128772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38" name="Shape 438"/>
            <p:cNvSpPr/>
            <p:nvPr/>
          </p:nvSpPr>
          <p:spPr>
            <a:xfrm>
              <a:off x="1438225"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39" name="Shape 439"/>
            <p:cNvSpPr/>
            <p:nvPr/>
          </p:nvSpPr>
          <p:spPr>
            <a:xfrm>
              <a:off x="14382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40" name="Shape 440"/>
            <p:cNvSpPr/>
            <p:nvPr/>
          </p:nvSpPr>
          <p:spPr>
            <a:xfrm>
              <a:off x="14382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41" name="Shape 441"/>
            <p:cNvSpPr/>
            <p:nvPr/>
          </p:nvSpPr>
          <p:spPr>
            <a:xfrm>
              <a:off x="14382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42" name="Shape 442"/>
            <p:cNvSpPr/>
            <p:nvPr/>
          </p:nvSpPr>
          <p:spPr>
            <a:xfrm>
              <a:off x="158875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43" name="Shape 443"/>
            <p:cNvSpPr/>
            <p:nvPr/>
          </p:nvSpPr>
          <p:spPr>
            <a:xfrm>
              <a:off x="158875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44" name="Shape 444"/>
            <p:cNvSpPr/>
            <p:nvPr/>
          </p:nvSpPr>
          <p:spPr>
            <a:xfrm>
              <a:off x="158875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45" name="Shape 445"/>
            <p:cNvSpPr/>
            <p:nvPr/>
          </p:nvSpPr>
          <p:spPr>
            <a:xfrm>
              <a:off x="158875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46" name="Shape 446"/>
            <p:cNvSpPr/>
            <p:nvPr/>
          </p:nvSpPr>
          <p:spPr>
            <a:xfrm>
              <a:off x="158875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47" name="Shape 447"/>
            <p:cNvSpPr/>
            <p:nvPr/>
          </p:nvSpPr>
          <p:spPr>
            <a:xfrm>
              <a:off x="158875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48" name="Shape 448"/>
            <p:cNvSpPr/>
            <p:nvPr/>
          </p:nvSpPr>
          <p:spPr>
            <a:xfrm>
              <a:off x="158875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49" name="Shape 449"/>
            <p:cNvSpPr/>
            <p:nvPr/>
          </p:nvSpPr>
          <p:spPr>
            <a:xfrm>
              <a:off x="158875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50" name="Shape 450"/>
            <p:cNvSpPr/>
            <p:nvPr/>
          </p:nvSpPr>
          <p:spPr>
            <a:xfrm>
              <a:off x="158875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51" name="Shape 451"/>
            <p:cNvSpPr/>
            <p:nvPr/>
          </p:nvSpPr>
          <p:spPr>
            <a:xfrm>
              <a:off x="158875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52" name="Shape 452"/>
            <p:cNvSpPr/>
            <p:nvPr/>
          </p:nvSpPr>
          <p:spPr>
            <a:xfrm>
              <a:off x="173925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53" name="Shape 453"/>
            <p:cNvSpPr/>
            <p:nvPr/>
          </p:nvSpPr>
          <p:spPr>
            <a:xfrm>
              <a:off x="173925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54" name="Shape 454"/>
            <p:cNvSpPr/>
            <p:nvPr/>
          </p:nvSpPr>
          <p:spPr>
            <a:xfrm>
              <a:off x="173925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55" name="Shape 455"/>
            <p:cNvSpPr/>
            <p:nvPr/>
          </p:nvSpPr>
          <p:spPr>
            <a:xfrm>
              <a:off x="173925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56" name="Shape 456"/>
            <p:cNvSpPr/>
            <p:nvPr/>
          </p:nvSpPr>
          <p:spPr>
            <a:xfrm>
              <a:off x="173925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57" name="Shape 457"/>
            <p:cNvSpPr/>
            <p:nvPr/>
          </p:nvSpPr>
          <p:spPr>
            <a:xfrm>
              <a:off x="173925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58" name="Shape 458"/>
            <p:cNvSpPr/>
            <p:nvPr/>
          </p:nvSpPr>
          <p:spPr>
            <a:xfrm>
              <a:off x="173925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59" name="Shape 459"/>
            <p:cNvSpPr/>
            <p:nvPr/>
          </p:nvSpPr>
          <p:spPr>
            <a:xfrm>
              <a:off x="173925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60" name="Shape 460"/>
            <p:cNvSpPr/>
            <p:nvPr/>
          </p:nvSpPr>
          <p:spPr>
            <a:xfrm>
              <a:off x="173925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61" name="Shape 461"/>
            <p:cNvSpPr/>
            <p:nvPr/>
          </p:nvSpPr>
          <p:spPr>
            <a:xfrm>
              <a:off x="173925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62" name="Shape 462"/>
            <p:cNvSpPr/>
            <p:nvPr/>
          </p:nvSpPr>
          <p:spPr>
            <a:xfrm>
              <a:off x="173925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63" name="Shape 463"/>
            <p:cNvSpPr/>
            <p:nvPr/>
          </p:nvSpPr>
          <p:spPr>
            <a:xfrm>
              <a:off x="173925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64" name="Shape 464"/>
            <p:cNvSpPr/>
            <p:nvPr/>
          </p:nvSpPr>
          <p:spPr>
            <a:xfrm>
              <a:off x="173925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65" name="Shape 465"/>
            <p:cNvSpPr/>
            <p:nvPr/>
          </p:nvSpPr>
          <p:spPr>
            <a:xfrm>
              <a:off x="1739250"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66" name="Shape 466"/>
            <p:cNvSpPr/>
            <p:nvPr/>
          </p:nvSpPr>
          <p:spPr>
            <a:xfrm>
              <a:off x="173925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67" name="Shape 467"/>
            <p:cNvSpPr/>
            <p:nvPr/>
          </p:nvSpPr>
          <p:spPr>
            <a:xfrm>
              <a:off x="173925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68" name="Shape 468"/>
            <p:cNvSpPr/>
            <p:nvPr/>
          </p:nvSpPr>
          <p:spPr>
            <a:xfrm>
              <a:off x="173925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69" name="Shape 469"/>
            <p:cNvSpPr/>
            <p:nvPr/>
          </p:nvSpPr>
          <p:spPr>
            <a:xfrm>
              <a:off x="188975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70" name="Shape 470"/>
            <p:cNvSpPr/>
            <p:nvPr/>
          </p:nvSpPr>
          <p:spPr>
            <a:xfrm>
              <a:off x="188975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71" name="Shape 471"/>
            <p:cNvSpPr/>
            <p:nvPr/>
          </p:nvSpPr>
          <p:spPr>
            <a:xfrm>
              <a:off x="188975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72" name="Shape 472"/>
            <p:cNvSpPr/>
            <p:nvPr/>
          </p:nvSpPr>
          <p:spPr>
            <a:xfrm>
              <a:off x="188975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73" name="Shape 473"/>
            <p:cNvSpPr/>
            <p:nvPr/>
          </p:nvSpPr>
          <p:spPr>
            <a:xfrm>
              <a:off x="188975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74" name="Shape 474"/>
            <p:cNvSpPr/>
            <p:nvPr/>
          </p:nvSpPr>
          <p:spPr>
            <a:xfrm>
              <a:off x="188975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75" name="Shape 475"/>
            <p:cNvSpPr/>
            <p:nvPr/>
          </p:nvSpPr>
          <p:spPr>
            <a:xfrm>
              <a:off x="188975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76" name="Shape 476"/>
            <p:cNvSpPr/>
            <p:nvPr/>
          </p:nvSpPr>
          <p:spPr>
            <a:xfrm>
              <a:off x="188975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77" name="Shape 477"/>
            <p:cNvSpPr/>
            <p:nvPr/>
          </p:nvSpPr>
          <p:spPr>
            <a:xfrm>
              <a:off x="188975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78" name="Shape 478"/>
            <p:cNvSpPr/>
            <p:nvPr/>
          </p:nvSpPr>
          <p:spPr>
            <a:xfrm>
              <a:off x="188975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79" name="Shape 479"/>
            <p:cNvSpPr/>
            <p:nvPr/>
          </p:nvSpPr>
          <p:spPr>
            <a:xfrm>
              <a:off x="188975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80" name="Shape 480"/>
            <p:cNvSpPr/>
            <p:nvPr/>
          </p:nvSpPr>
          <p:spPr>
            <a:xfrm>
              <a:off x="2040275"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81" name="Shape 481"/>
            <p:cNvSpPr/>
            <p:nvPr/>
          </p:nvSpPr>
          <p:spPr>
            <a:xfrm>
              <a:off x="2040275"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82" name="Shape 482"/>
            <p:cNvSpPr/>
            <p:nvPr/>
          </p:nvSpPr>
          <p:spPr>
            <a:xfrm>
              <a:off x="2040275"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83" name="Shape 483"/>
            <p:cNvSpPr/>
            <p:nvPr/>
          </p:nvSpPr>
          <p:spPr>
            <a:xfrm>
              <a:off x="2040275"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84" name="Shape 484"/>
            <p:cNvSpPr/>
            <p:nvPr/>
          </p:nvSpPr>
          <p:spPr>
            <a:xfrm>
              <a:off x="2040275"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85" name="Shape 485"/>
            <p:cNvSpPr/>
            <p:nvPr/>
          </p:nvSpPr>
          <p:spPr>
            <a:xfrm>
              <a:off x="2040275"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86" name="Shape 486"/>
            <p:cNvSpPr/>
            <p:nvPr/>
          </p:nvSpPr>
          <p:spPr>
            <a:xfrm>
              <a:off x="2040275"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87" name="Shape 487"/>
            <p:cNvSpPr/>
            <p:nvPr/>
          </p:nvSpPr>
          <p:spPr>
            <a:xfrm>
              <a:off x="2040275"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88" name="Shape 488"/>
            <p:cNvSpPr/>
            <p:nvPr/>
          </p:nvSpPr>
          <p:spPr>
            <a:xfrm>
              <a:off x="2040275"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89" name="Shape 489"/>
            <p:cNvSpPr/>
            <p:nvPr/>
          </p:nvSpPr>
          <p:spPr>
            <a:xfrm>
              <a:off x="2040275"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90" name="Shape 490"/>
            <p:cNvSpPr/>
            <p:nvPr/>
          </p:nvSpPr>
          <p:spPr>
            <a:xfrm>
              <a:off x="2040275"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91" name="Shape 491"/>
            <p:cNvSpPr/>
            <p:nvPr/>
          </p:nvSpPr>
          <p:spPr>
            <a:xfrm>
              <a:off x="2040275"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92" name="Shape 492"/>
            <p:cNvSpPr/>
            <p:nvPr/>
          </p:nvSpPr>
          <p:spPr>
            <a:xfrm>
              <a:off x="2040275"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93" name="Shape 493"/>
            <p:cNvSpPr/>
            <p:nvPr/>
          </p:nvSpPr>
          <p:spPr>
            <a:xfrm>
              <a:off x="219077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94" name="Shape 494"/>
            <p:cNvSpPr/>
            <p:nvPr/>
          </p:nvSpPr>
          <p:spPr>
            <a:xfrm>
              <a:off x="219077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95" name="Shape 495"/>
            <p:cNvSpPr/>
            <p:nvPr/>
          </p:nvSpPr>
          <p:spPr>
            <a:xfrm>
              <a:off x="219077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96" name="Shape 496"/>
            <p:cNvSpPr/>
            <p:nvPr/>
          </p:nvSpPr>
          <p:spPr>
            <a:xfrm>
              <a:off x="219077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97" name="Shape 497"/>
            <p:cNvSpPr/>
            <p:nvPr/>
          </p:nvSpPr>
          <p:spPr>
            <a:xfrm>
              <a:off x="219077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98" name="Shape 498"/>
            <p:cNvSpPr/>
            <p:nvPr/>
          </p:nvSpPr>
          <p:spPr>
            <a:xfrm>
              <a:off x="2190775"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499" name="Shape 499"/>
            <p:cNvSpPr/>
            <p:nvPr/>
          </p:nvSpPr>
          <p:spPr>
            <a:xfrm>
              <a:off x="219077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00" name="Shape 500"/>
            <p:cNvSpPr/>
            <p:nvPr/>
          </p:nvSpPr>
          <p:spPr>
            <a:xfrm>
              <a:off x="219077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01" name="Shape 501"/>
            <p:cNvSpPr/>
            <p:nvPr/>
          </p:nvSpPr>
          <p:spPr>
            <a:xfrm>
              <a:off x="2190775"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02" name="Shape 502"/>
            <p:cNvSpPr/>
            <p:nvPr/>
          </p:nvSpPr>
          <p:spPr>
            <a:xfrm>
              <a:off x="234130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03" name="Shape 503"/>
            <p:cNvSpPr/>
            <p:nvPr/>
          </p:nvSpPr>
          <p:spPr>
            <a:xfrm>
              <a:off x="234130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04" name="Shape 504"/>
            <p:cNvSpPr/>
            <p:nvPr/>
          </p:nvSpPr>
          <p:spPr>
            <a:xfrm>
              <a:off x="234130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05" name="Shape 505"/>
            <p:cNvSpPr/>
            <p:nvPr/>
          </p:nvSpPr>
          <p:spPr>
            <a:xfrm>
              <a:off x="234130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06" name="Shape 506"/>
            <p:cNvSpPr/>
            <p:nvPr/>
          </p:nvSpPr>
          <p:spPr>
            <a:xfrm>
              <a:off x="234130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07" name="Shape 507"/>
            <p:cNvSpPr/>
            <p:nvPr/>
          </p:nvSpPr>
          <p:spPr>
            <a:xfrm>
              <a:off x="234130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08" name="Shape 508"/>
            <p:cNvSpPr/>
            <p:nvPr/>
          </p:nvSpPr>
          <p:spPr>
            <a:xfrm>
              <a:off x="234130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09" name="Shape 509"/>
            <p:cNvSpPr/>
            <p:nvPr/>
          </p:nvSpPr>
          <p:spPr>
            <a:xfrm>
              <a:off x="234130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10" name="Shape 510"/>
            <p:cNvSpPr/>
            <p:nvPr/>
          </p:nvSpPr>
          <p:spPr>
            <a:xfrm>
              <a:off x="249180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11" name="Shape 511"/>
            <p:cNvSpPr/>
            <p:nvPr/>
          </p:nvSpPr>
          <p:spPr>
            <a:xfrm>
              <a:off x="249180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12" name="Shape 512"/>
            <p:cNvSpPr/>
            <p:nvPr/>
          </p:nvSpPr>
          <p:spPr>
            <a:xfrm>
              <a:off x="249180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13" name="Shape 513"/>
            <p:cNvSpPr/>
            <p:nvPr/>
          </p:nvSpPr>
          <p:spPr>
            <a:xfrm>
              <a:off x="249180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14" name="Shape 514"/>
            <p:cNvSpPr/>
            <p:nvPr/>
          </p:nvSpPr>
          <p:spPr>
            <a:xfrm>
              <a:off x="249180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15" name="Shape 515"/>
            <p:cNvSpPr/>
            <p:nvPr/>
          </p:nvSpPr>
          <p:spPr>
            <a:xfrm>
              <a:off x="264232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16" name="Shape 516"/>
            <p:cNvSpPr/>
            <p:nvPr/>
          </p:nvSpPr>
          <p:spPr>
            <a:xfrm>
              <a:off x="264232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17" name="Shape 517"/>
            <p:cNvSpPr/>
            <p:nvPr/>
          </p:nvSpPr>
          <p:spPr>
            <a:xfrm>
              <a:off x="264232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18" name="Shape 518"/>
            <p:cNvSpPr/>
            <p:nvPr/>
          </p:nvSpPr>
          <p:spPr>
            <a:xfrm>
              <a:off x="264232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19" name="Shape 519"/>
            <p:cNvSpPr/>
            <p:nvPr/>
          </p:nvSpPr>
          <p:spPr>
            <a:xfrm>
              <a:off x="264232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20" name="Shape 520"/>
            <p:cNvSpPr/>
            <p:nvPr/>
          </p:nvSpPr>
          <p:spPr>
            <a:xfrm>
              <a:off x="27928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21" name="Shape 521"/>
            <p:cNvSpPr/>
            <p:nvPr/>
          </p:nvSpPr>
          <p:spPr>
            <a:xfrm>
              <a:off x="294332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22" name="Shape 522"/>
            <p:cNvSpPr/>
            <p:nvPr/>
          </p:nvSpPr>
          <p:spPr>
            <a:xfrm>
              <a:off x="294332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23" name="Shape 523"/>
            <p:cNvSpPr/>
            <p:nvPr/>
          </p:nvSpPr>
          <p:spPr>
            <a:xfrm>
              <a:off x="3093850"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24" name="Shape 524"/>
            <p:cNvSpPr/>
            <p:nvPr/>
          </p:nvSpPr>
          <p:spPr>
            <a:xfrm>
              <a:off x="339487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525" name="Shape 525"/>
            <p:cNvSpPr/>
            <p:nvPr/>
          </p:nvSpPr>
          <p:spPr>
            <a:xfrm>
              <a:off x="354537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ubtitle">
    <p:spTree>
      <p:nvGrpSpPr>
        <p:cNvPr id="1" name="Shape 526"/>
        <p:cNvGrpSpPr/>
        <p:nvPr/>
      </p:nvGrpSpPr>
      <p:grpSpPr>
        <a:xfrm>
          <a:off x="0" y="0"/>
          <a:ext cx="0" cy="0"/>
          <a:chOff x="0" y="0"/>
          <a:chExt cx="0" cy="0"/>
        </a:xfrm>
      </p:grpSpPr>
      <p:sp>
        <p:nvSpPr>
          <p:cNvPr id="527" name="Shape 527"/>
          <p:cNvSpPr txBox="1">
            <a:spLocks noGrp="1"/>
          </p:cNvSpPr>
          <p:nvPr>
            <p:ph type="ctrTitle"/>
          </p:nvPr>
        </p:nvSpPr>
        <p:spPr>
          <a:xfrm>
            <a:off x="685800" y="2878750"/>
            <a:ext cx="5268900" cy="1159800"/>
          </a:xfrm>
          <a:prstGeom prst="rect">
            <a:avLst/>
          </a:prstGeom>
        </p:spPr>
        <p:txBody>
          <a:bodyPr wrap="square" lIns="91425" tIns="91425" rIns="91425" bIns="91425" anchor="b" anchorCtr="0"/>
          <a:lstStyle>
            <a:lvl1pPr lvl="0" rtl="0">
              <a:spcBef>
                <a:spcPts val="0"/>
              </a:spcBef>
              <a:buSzPts val="4800"/>
              <a:buNone/>
              <a:defRPr sz="4800"/>
            </a:lvl1pPr>
            <a:lvl2pPr lvl="1" rtl="0">
              <a:spcBef>
                <a:spcPts val="0"/>
              </a:spcBef>
              <a:buSzPts val="4800"/>
              <a:buNone/>
              <a:defRPr sz="4800"/>
            </a:lvl2pPr>
            <a:lvl3pPr lvl="2" rtl="0">
              <a:spcBef>
                <a:spcPts val="0"/>
              </a:spcBef>
              <a:buSzPts val="4800"/>
              <a:buNone/>
              <a:defRPr sz="4800"/>
            </a:lvl3pPr>
            <a:lvl4pPr lvl="3" rtl="0">
              <a:spcBef>
                <a:spcPts val="0"/>
              </a:spcBef>
              <a:buSzPts val="4800"/>
              <a:buNone/>
              <a:defRPr sz="4800"/>
            </a:lvl4pPr>
            <a:lvl5pPr lvl="4" rtl="0">
              <a:spcBef>
                <a:spcPts val="0"/>
              </a:spcBef>
              <a:buSzPts val="4800"/>
              <a:buNone/>
              <a:defRPr sz="4800"/>
            </a:lvl5pPr>
            <a:lvl6pPr lvl="5" rtl="0">
              <a:spcBef>
                <a:spcPts val="0"/>
              </a:spcBef>
              <a:buSzPts val="4800"/>
              <a:buNone/>
              <a:defRPr sz="4800"/>
            </a:lvl6pPr>
            <a:lvl7pPr lvl="6" rtl="0">
              <a:spcBef>
                <a:spcPts val="0"/>
              </a:spcBef>
              <a:buSzPts val="4800"/>
              <a:buNone/>
              <a:defRPr sz="4800"/>
            </a:lvl7pPr>
            <a:lvl8pPr lvl="7" rtl="0">
              <a:spcBef>
                <a:spcPts val="0"/>
              </a:spcBef>
              <a:buSzPts val="4800"/>
              <a:buNone/>
              <a:defRPr sz="4800"/>
            </a:lvl8pPr>
            <a:lvl9pPr lvl="8" rtl="0">
              <a:spcBef>
                <a:spcPts val="0"/>
              </a:spcBef>
              <a:buSzPts val="4800"/>
              <a:buNone/>
              <a:defRPr sz="4800"/>
            </a:lvl9pPr>
          </a:lstStyle>
          <a:p>
            <a:endParaRPr/>
          </a:p>
        </p:txBody>
      </p:sp>
      <p:sp>
        <p:nvSpPr>
          <p:cNvPr id="528" name="Shape 528"/>
          <p:cNvSpPr txBox="1">
            <a:spLocks noGrp="1"/>
          </p:cNvSpPr>
          <p:nvPr>
            <p:ph type="subTitle" idx="1"/>
          </p:nvPr>
        </p:nvSpPr>
        <p:spPr>
          <a:xfrm>
            <a:off x="685800" y="3983055"/>
            <a:ext cx="5268900" cy="784800"/>
          </a:xfrm>
          <a:prstGeom prst="rect">
            <a:avLst/>
          </a:prstGeom>
        </p:spPr>
        <p:txBody>
          <a:bodyPr wrap="square" lIns="91425" tIns="91425" rIns="91425" bIns="91425" anchor="t" anchorCtr="0"/>
          <a:lstStyle>
            <a:lvl1pPr lvl="0" rtl="0">
              <a:spcBef>
                <a:spcPts val="0"/>
              </a:spcBef>
              <a:buClr>
                <a:srgbClr val="80BFB7"/>
              </a:buClr>
              <a:buSzPts val="2400"/>
              <a:buNone/>
              <a:defRPr>
                <a:solidFill>
                  <a:srgbClr val="80BFB7"/>
                </a:solidFill>
              </a:defRPr>
            </a:lvl1pPr>
            <a:lvl2pPr lvl="1" rtl="0">
              <a:spcBef>
                <a:spcPts val="0"/>
              </a:spcBef>
              <a:buClr>
                <a:srgbClr val="80BFB7"/>
              </a:buClr>
              <a:buSzPts val="3000"/>
              <a:buNone/>
              <a:defRPr sz="3000">
                <a:solidFill>
                  <a:srgbClr val="80BFB7"/>
                </a:solidFill>
              </a:defRPr>
            </a:lvl2pPr>
            <a:lvl3pPr lvl="2" rtl="0">
              <a:spcBef>
                <a:spcPts val="0"/>
              </a:spcBef>
              <a:buClr>
                <a:srgbClr val="80BFB7"/>
              </a:buClr>
              <a:buSzPts val="3000"/>
              <a:buNone/>
              <a:defRPr sz="3000">
                <a:solidFill>
                  <a:srgbClr val="80BFB7"/>
                </a:solidFill>
              </a:defRPr>
            </a:lvl3pPr>
            <a:lvl4pPr lvl="3" rtl="0">
              <a:spcBef>
                <a:spcPts val="0"/>
              </a:spcBef>
              <a:buClr>
                <a:srgbClr val="80BFB7"/>
              </a:buClr>
              <a:buSzPts val="3000"/>
              <a:buNone/>
              <a:defRPr sz="3000">
                <a:solidFill>
                  <a:srgbClr val="80BFB7"/>
                </a:solidFill>
              </a:defRPr>
            </a:lvl4pPr>
            <a:lvl5pPr lvl="4" rtl="0">
              <a:spcBef>
                <a:spcPts val="0"/>
              </a:spcBef>
              <a:buClr>
                <a:srgbClr val="80BFB7"/>
              </a:buClr>
              <a:buSzPts val="3000"/>
              <a:buNone/>
              <a:defRPr sz="3000">
                <a:solidFill>
                  <a:srgbClr val="80BFB7"/>
                </a:solidFill>
              </a:defRPr>
            </a:lvl5pPr>
            <a:lvl6pPr lvl="5" rtl="0">
              <a:spcBef>
                <a:spcPts val="0"/>
              </a:spcBef>
              <a:buClr>
                <a:srgbClr val="80BFB7"/>
              </a:buClr>
              <a:buSzPts val="3000"/>
              <a:buNone/>
              <a:defRPr sz="3000">
                <a:solidFill>
                  <a:srgbClr val="80BFB7"/>
                </a:solidFill>
              </a:defRPr>
            </a:lvl6pPr>
            <a:lvl7pPr lvl="6" rtl="0">
              <a:spcBef>
                <a:spcPts val="0"/>
              </a:spcBef>
              <a:buClr>
                <a:srgbClr val="80BFB7"/>
              </a:buClr>
              <a:buSzPts val="3000"/>
              <a:buNone/>
              <a:defRPr sz="3000">
                <a:solidFill>
                  <a:srgbClr val="80BFB7"/>
                </a:solidFill>
              </a:defRPr>
            </a:lvl7pPr>
            <a:lvl8pPr lvl="7" rtl="0">
              <a:spcBef>
                <a:spcPts val="0"/>
              </a:spcBef>
              <a:buClr>
                <a:srgbClr val="80BFB7"/>
              </a:buClr>
              <a:buSzPts val="3000"/>
              <a:buNone/>
              <a:defRPr sz="3000">
                <a:solidFill>
                  <a:srgbClr val="80BFB7"/>
                </a:solidFill>
              </a:defRPr>
            </a:lvl8pPr>
            <a:lvl9pPr lvl="8" rtl="0">
              <a:spcBef>
                <a:spcPts val="0"/>
              </a:spcBef>
              <a:buClr>
                <a:srgbClr val="80BFB7"/>
              </a:buClr>
              <a:buSzPts val="3000"/>
              <a:buNone/>
              <a:defRPr sz="3000">
                <a:solidFill>
                  <a:srgbClr val="80BFB7"/>
                </a:solidFill>
              </a:defRPr>
            </a:lvl9pPr>
          </a:lstStyle>
          <a:p>
            <a:endParaRPr/>
          </a:p>
        </p:txBody>
      </p:sp>
      <p:grpSp>
        <p:nvGrpSpPr>
          <p:cNvPr id="529" name="Shape 529"/>
          <p:cNvGrpSpPr/>
          <p:nvPr/>
        </p:nvGrpSpPr>
        <p:grpSpPr>
          <a:xfrm rot="10800000">
            <a:off x="8705367" y="28698"/>
            <a:ext cx="410132" cy="5086302"/>
            <a:chOff x="836200" y="238125"/>
            <a:chExt cx="422425" cy="5238750"/>
          </a:xfrm>
        </p:grpSpPr>
        <p:sp>
          <p:nvSpPr>
            <p:cNvPr id="530" name="Shape 530"/>
            <p:cNvSpPr/>
            <p:nvPr/>
          </p:nvSpPr>
          <p:spPr>
            <a:xfrm>
              <a:off x="83620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31" name="Shape 531"/>
            <p:cNvSpPr/>
            <p:nvPr/>
          </p:nvSpPr>
          <p:spPr>
            <a:xfrm>
              <a:off x="83620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32" name="Shape 532"/>
            <p:cNvSpPr/>
            <p:nvPr/>
          </p:nvSpPr>
          <p:spPr>
            <a:xfrm>
              <a:off x="83620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33" name="Shape 533"/>
            <p:cNvSpPr/>
            <p:nvPr/>
          </p:nvSpPr>
          <p:spPr>
            <a:xfrm>
              <a:off x="83620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34" name="Shape 534"/>
            <p:cNvSpPr/>
            <p:nvPr/>
          </p:nvSpPr>
          <p:spPr>
            <a:xfrm>
              <a:off x="83620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35" name="Shape 535"/>
            <p:cNvSpPr/>
            <p:nvPr/>
          </p:nvSpPr>
          <p:spPr>
            <a:xfrm>
              <a:off x="83620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36" name="Shape 536"/>
            <p:cNvSpPr/>
            <p:nvPr/>
          </p:nvSpPr>
          <p:spPr>
            <a:xfrm>
              <a:off x="83620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37" name="Shape 537"/>
            <p:cNvSpPr/>
            <p:nvPr/>
          </p:nvSpPr>
          <p:spPr>
            <a:xfrm>
              <a:off x="83620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38" name="Shape 538"/>
            <p:cNvSpPr/>
            <p:nvPr/>
          </p:nvSpPr>
          <p:spPr>
            <a:xfrm>
              <a:off x="83620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39" name="Shape 539"/>
            <p:cNvSpPr/>
            <p:nvPr/>
          </p:nvSpPr>
          <p:spPr>
            <a:xfrm>
              <a:off x="83620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40" name="Shape 540"/>
            <p:cNvSpPr/>
            <p:nvPr/>
          </p:nvSpPr>
          <p:spPr>
            <a:xfrm>
              <a:off x="83620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41" name="Shape 541"/>
            <p:cNvSpPr/>
            <p:nvPr/>
          </p:nvSpPr>
          <p:spPr>
            <a:xfrm>
              <a:off x="83620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42" name="Shape 542"/>
            <p:cNvSpPr/>
            <p:nvPr/>
          </p:nvSpPr>
          <p:spPr>
            <a:xfrm>
              <a:off x="83620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43" name="Shape 543"/>
            <p:cNvSpPr/>
            <p:nvPr/>
          </p:nvSpPr>
          <p:spPr>
            <a:xfrm>
              <a:off x="83620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44" name="Shape 544"/>
            <p:cNvSpPr/>
            <p:nvPr/>
          </p:nvSpPr>
          <p:spPr>
            <a:xfrm>
              <a:off x="83620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45" name="Shape 545"/>
            <p:cNvSpPr/>
            <p:nvPr/>
          </p:nvSpPr>
          <p:spPr>
            <a:xfrm>
              <a:off x="83620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46" name="Shape 546"/>
            <p:cNvSpPr/>
            <p:nvPr/>
          </p:nvSpPr>
          <p:spPr>
            <a:xfrm>
              <a:off x="83620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47" name="Shape 547"/>
            <p:cNvSpPr/>
            <p:nvPr/>
          </p:nvSpPr>
          <p:spPr>
            <a:xfrm>
              <a:off x="83620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48" name="Shape 548"/>
            <p:cNvSpPr/>
            <p:nvPr/>
          </p:nvSpPr>
          <p:spPr>
            <a:xfrm>
              <a:off x="83620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49" name="Shape 549"/>
            <p:cNvSpPr/>
            <p:nvPr/>
          </p:nvSpPr>
          <p:spPr>
            <a:xfrm>
              <a:off x="83620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50" name="Shape 550"/>
            <p:cNvSpPr/>
            <p:nvPr/>
          </p:nvSpPr>
          <p:spPr>
            <a:xfrm>
              <a:off x="83620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51" name="Shape 551"/>
            <p:cNvSpPr/>
            <p:nvPr/>
          </p:nvSpPr>
          <p:spPr>
            <a:xfrm>
              <a:off x="83620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52" name="Shape 552"/>
            <p:cNvSpPr/>
            <p:nvPr/>
          </p:nvSpPr>
          <p:spPr>
            <a:xfrm>
              <a:off x="83620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53" name="Shape 553"/>
            <p:cNvSpPr/>
            <p:nvPr/>
          </p:nvSpPr>
          <p:spPr>
            <a:xfrm>
              <a:off x="83620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54" name="Shape 554"/>
            <p:cNvSpPr/>
            <p:nvPr/>
          </p:nvSpPr>
          <p:spPr>
            <a:xfrm>
              <a:off x="83620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55" name="Shape 555"/>
            <p:cNvSpPr/>
            <p:nvPr/>
          </p:nvSpPr>
          <p:spPr>
            <a:xfrm>
              <a:off x="83620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56" name="Shape 556"/>
            <p:cNvSpPr/>
            <p:nvPr/>
          </p:nvSpPr>
          <p:spPr>
            <a:xfrm>
              <a:off x="83620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57" name="Shape 557"/>
            <p:cNvSpPr/>
            <p:nvPr/>
          </p:nvSpPr>
          <p:spPr>
            <a:xfrm>
              <a:off x="83620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58" name="Shape 558"/>
            <p:cNvSpPr/>
            <p:nvPr/>
          </p:nvSpPr>
          <p:spPr>
            <a:xfrm>
              <a:off x="83620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59" name="Shape 559"/>
            <p:cNvSpPr/>
            <p:nvPr/>
          </p:nvSpPr>
          <p:spPr>
            <a:xfrm>
              <a:off x="83620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60" name="Shape 560"/>
            <p:cNvSpPr/>
            <p:nvPr/>
          </p:nvSpPr>
          <p:spPr>
            <a:xfrm>
              <a:off x="83620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61" name="Shape 561"/>
            <p:cNvSpPr/>
            <p:nvPr/>
          </p:nvSpPr>
          <p:spPr>
            <a:xfrm>
              <a:off x="83620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62" name="Shape 562"/>
            <p:cNvSpPr/>
            <p:nvPr/>
          </p:nvSpPr>
          <p:spPr>
            <a:xfrm>
              <a:off x="83620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63" name="Shape 563"/>
            <p:cNvSpPr/>
            <p:nvPr/>
          </p:nvSpPr>
          <p:spPr>
            <a:xfrm>
              <a:off x="83620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64" name="Shape 564"/>
            <p:cNvSpPr/>
            <p:nvPr/>
          </p:nvSpPr>
          <p:spPr>
            <a:xfrm>
              <a:off x="83620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65" name="Shape 565"/>
            <p:cNvSpPr/>
            <p:nvPr/>
          </p:nvSpPr>
          <p:spPr>
            <a:xfrm>
              <a:off x="986700"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66" name="Shape 566"/>
            <p:cNvSpPr/>
            <p:nvPr/>
          </p:nvSpPr>
          <p:spPr>
            <a:xfrm>
              <a:off x="986700"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67" name="Shape 567"/>
            <p:cNvSpPr/>
            <p:nvPr/>
          </p:nvSpPr>
          <p:spPr>
            <a:xfrm>
              <a:off x="986700"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68" name="Shape 568"/>
            <p:cNvSpPr/>
            <p:nvPr/>
          </p:nvSpPr>
          <p:spPr>
            <a:xfrm>
              <a:off x="986700"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69" name="Shape 569"/>
            <p:cNvSpPr/>
            <p:nvPr/>
          </p:nvSpPr>
          <p:spPr>
            <a:xfrm>
              <a:off x="986700"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70" name="Shape 570"/>
            <p:cNvSpPr/>
            <p:nvPr/>
          </p:nvSpPr>
          <p:spPr>
            <a:xfrm>
              <a:off x="986700"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71" name="Shape 571"/>
            <p:cNvSpPr/>
            <p:nvPr/>
          </p:nvSpPr>
          <p:spPr>
            <a:xfrm>
              <a:off x="986700"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72" name="Shape 572"/>
            <p:cNvSpPr/>
            <p:nvPr/>
          </p:nvSpPr>
          <p:spPr>
            <a:xfrm>
              <a:off x="986700"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73" name="Shape 573"/>
            <p:cNvSpPr/>
            <p:nvPr/>
          </p:nvSpPr>
          <p:spPr>
            <a:xfrm>
              <a:off x="986700"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74" name="Shape 574"/>
            <p:cNvSpPr/>
            <p:nvPr/>
          </p:nvSpPr>
          <p:spPr>
            <a:xfrm>
              <a:off x="986700"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75" name="Shape 575"/>
            <p:cNvSpPr/>
            <p:nvPr/>
          </p:nvSpPr>
          <p:spPr>
            <a:xfrm>
              <a:off x="986700"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76" name="Shape 576"/>
            <p:cNvSpPr/>
            <p:nvPr/>
          </p:nvSpPr>
          <p:spPr>
            <a:xfrm>
              <a:off x="986700"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77" name="Shape 577"/>
            <p:cNvSpPr/>
            <p:nvPr/>
          </p:nvSpPr>
          <p:spPr>
            <a:xfrm>
              <a:off x="986700"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78" name="Shape 578"/>
            <p:cNvSpPr/>
            <p:nvPr/>
          </p:nvSpPr>
          <p:spPr>
            <a:xfrm>
              <a:off x="986700"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79" name="Shape 579"/>
            <p:cNvSpPr/>
            <p:nvPr/>
          </p:nvSpPr>
          <p:spPr>
            <a:xfrm>
              <a:off x="986700"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80" name="Shape 580"/>
            <p:cNvSpPr/>
            <p:nvPr/>
          </p:nvSpPr>
          <p:spPr>
            <a:xfrm>
              <a:off x="986700"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81" name="Shape 581"/>
            <p:cNvSpPr/>
            <p:nvPr/>
          </p:nvSpPr>
          <p:spPr>
            <a:xfrm>
              <a:off x="986700"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82" name="Shape 582"/>
            <p:cNvSpPr/>
            <p:nvPr/>
          </p:nvSpPr>
          <p:spPr>
            <a:xfrm>
              <a:off x="986700"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83" name="Shape 583"/>
            <p:cNvSpPr/>
            <p:nvPr/>
          </p:nvSpPr>
          <p:spPr>
            <a:xfrm>
              <a:off x="98670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84" name="Shape 584"/>
            <p:cNvSpPr/>
            <p:nvPr/>
          </p:nvSpPr>
          <p:spPr>
            <a:xfrm>
              <a:off x="986700"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85" name="Shape 585"/>
            <p:cNvSpPr/>
            <p:nvPr/>
          </p:nvSpPr>
          <p:spPr>
            <a:xfrm>
              <a:off x="986700"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86" name="Shape 586"/>
            <p:cNvSpPr/>
            <p:nvPr/>
          </p:nvSpPr>
          <p:spPr>
            <a:xfrm>
              <a:off x="986700"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87" name="Shape 587"/>
            <p:cNvSpPr/>
            <p:nvPr/>
          </p:nvSpPr>
          <p:spPr>
            <a:xfrm>
              <a:off x="986700"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88" name="Shape 588"/>
            <p:cNvSpPr/>
            <p:nvPr/>
          </p:nvSpPr>
          <p:spPr>
            <a:xfrm>
              <a:off x="113720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89" name="Shape 589"/>
            <p:cNvSpPr/>
            <p:nvPr/>
          </p:nvSpPr>
          <p:spPr>
            <a:xfrm>
              <a:off x="113720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90" name="Shape 590"/>
            <p:cNvSpPr/>
            <p:nvPr/>
          </p:nvSpPr>
          <p:spPr>
            <a:xfrm>
              <a:off x="113720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91" name="Shape 591"/>
            <p:cNvSpPr/>
            <p:nvPr/>
          </p:nvSpPr>
          <p:spPr>
            <a:xfrm>
              <a:off x="113720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92" name="Shape 592"/>
            <p:cNvSpPr/>
            <p:nvPr/>
          </p:nvSpPr>
          <p:spPr>
            <a:xfrm>
              <a:off x="113720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93" name="Shape 593"/>
            <p:cNvSpPr/>
            <p:nvPr/>
          </p:nvSpPr>
          <p:spPr>
            <a:xfrm>
              <a:off x="113720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94" name="Shape 594"/>
            <p:cNvSpPr/>
            <p:nvPr/>
          </p:nvSpPr>
          <p:spPr>
            <a:xfrm>
              <a:off x="113720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95" name="Shape 595"/>
            <p:cNvSpPr/>
            <p:nvPr/>
          </p:nvSpPr>
          <p:spPr>
            <a:xfrm>
              <a:off x="113720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96" name="Shape 596"/>
            <p:cNvSpPr/>
            <p:nvPr/>
          </p:nvSpPr>
          <p:spPr>
            <a:xfrm>
              <a:off x="113720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97" name="Shape 597"/>
            <p:cNvSpPr/>
            <p:nvPr/>
          </p:nvSpPr>
          <p:spPr>
            <a:xfrm>
              <a:off x="113720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98" name="Shape 598"/>
            <p:cNvSpPr/>
            <p:nvPr/>
          </p:nvSpPr>
          <p:spPr>
            <a:xfrm>
              <a:off x="113720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599" name="Shape 599"/>
            <p:cNvSpPr/>
            <p:nvPr/>
          </p:nvSpPr>
          <p:spPr>
            <a:xfrm>
              <a:off x="113720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600" name="Shape 600"/>
            <p:cNvSpPr/>
            <p:nvPr/>
          </p:nvSpPr>
          <p:spPr>
            <a:xfrm>
              <a:off x="113720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601" name="Shape 601"/>
            <p:cNvSpPr/>
            <p:nvPr/>
          </p:nvSpPr>
          <p:spPr>
            <a:xfrm>
              <a:off x="113720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602" name="Shape 602"/>
            <p:cNvSpPr/>
            <p:nvPr/>
          </p:nvSpPr>
          <p:spPr>
            <a:xfrm>
              <a:off x="113720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603" name="Shape 603"/>
            <p:cNvSpPr/>
            <p:nvPr/>
          </p:nvSpPr>
          <p:spPr>
            <a:xfrm>
              <a:off x="113720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604" name="Shape 604"/>
            <p:cNvSpPr/>
            <p:nvPr/>
          </p:nvSpPr>
          <p:spPr>
            <a:xfrm>
              <a:off x="113720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605" name="Shape 605"/>
            <p:cNvSpPr/>
            <p:nvPr/>
          </p:nvSpPr>
          <p:spPr>
            <a:xfrm>
              <a:off x="113720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606" name="Shape 606"/>
            <p:cNvSpPr/>
            <p:nvPr/>
          </p:nvSpPr>
          <p:spPr>
            <a:xfrm>
              <a:off x="113720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607" name="Shape 607"/>
            <p:cNvSpPr/>
            <p:nvPr/>
          </p:nvSpPr>
          <p:spPr>
            <a:xfrm>
              <a:off x="113720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608" name="Shape 608"/>
            <p:cNvSpPr/>
            <p:nvPr/>
          </p:nvSpPr>
          <p:spPr>
            <a:xfrm>
              <a:off x="113720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609" name="Shape 609"/>
            <p:cNvSpPr/>
            <p:nvPr/>
          </p:nvSpPr>
          <p:spPr>
            <a:xfrm>
              <a:off x="113720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grpSp>
      <p:grpSp>
        <p:nvGrpSpPr>
          <p:cNvPr id="610" name="Shape 610"/>
          <p:cNvGrpSpPr/>
          <p:nvPr/>
        </p:nvGrpSpPr>
        <p:grpSpPr>
          <a:xfrm rot="10800000">
            <a:off x="6659535" y="28698"/>
            <a:ext cx="2309844" cy="5086302"/>
            <a:chOff x="986700" y="238125"/>
            <a:chExt cx="2379075" cy="5238750"/>
          </a:xfrm>
        </p:grpSpPr>
        <p:sp>
          <p:nvSpPr>
            <p:cNvPr id="611" name="Shape 611"/>
            <p:cNvSpPr/>
            <p:nvPr/>
          </p:nvSpPr>
          <p:spPr>
            <a:xfrm>
              <a:off x="986700"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12" name="Shape 612"/>
            <p:cNvSpPr/>
            <p:nvPr/>
          </p:nvSpPr>
          <p:spPr>
            <a:xfrm>
              <a:off x="986700"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13" name="Shape 613"/>
            <p:cNvSpPr/>
            <p:nvPr/>
          </p:nvSpPr>
          <p:spPr>
            <a:xfrm>
              <a:off x="986700"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14" name="Shape 614"/>
            <p:cNvSpPr/>
            <p:nvPr/>
          </p:nvSpPr>
          <p:spPr>
            <a:xfrm>
              <a:off x="986700"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15" name="Shape 615"/>
            <p:cNvSpPr/>
            <p:nvPr/>
          </p:nvSpPr>
          <p:spPr>
            <a:xfrm>
              <a:off x="986700"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16" name="Shape 616"/>
            <p:cNvSpPr/>
            <p:nvPr/>
          </p:nvSpPr>
          <p:spPr>
            <a:xfrm>
              <a:off x="986700"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17" name="Shape 617"/>
            <p:cNvSpPr/>
            <p:nvPr/>
          </p:nvSpPr>
          <p:spPr>
            <a:xfrm>
              <a:off x="986700"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18" name="Shape 618"/>
            <p:cNvSpPr/>
            <p:nvPr/>
          </p:nvSpPr>
          <p:spPr>
            <a:xfrm>
              <a:off x="986700"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19" name="Shape 619"/>
            <p:cNvSpPr/>
            <p:nvPr/>
          </p:nvSpPr>
          <p:spPr>
            <a:xfrm>
              <a:off x="986700"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20" name="Shape 620"/>
            <p:cNvSpPr/>
            <p:nvPr/>
          </p:nvSpPr>
          <p:spPr>
            <a:xfrm>
              <a:off x="986700"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21" name="Shape 621"/>
            <p:cNvSpPr/>
            <p:nvPr/>
          </p:nvSpPr>
          <p:spPr>
            <a:xfrm>
              <a:off x="986700"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22" name="Shape 622"/>
            <p:cNvSpPr/>
            <p:nvPr/>
          </p:nvSpPr>
          <p:spPr>
            <a:xfrm>
              <a:off x="986700"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23" name="Shape 623"/>
            <p:cNvSpPr/>
            <p:nvPr/>
          </p:nvSpPr>
          <p:spPr>
            <a:xfrm>
              <a:off x="113720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24" name="Shape 624"/>
            <p:cNvSpPr/>
            <p:nvPr/>
          </p:nvSpPr>
          <p:spPr>
            <a:xfrm>
              <a:off x="113720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25" name="Shape 625"/>
            <p:cNvSpPr/>
            <p:nvPr/>
          </p:nvSpPr>
          <p:spPr>
            <a:xfrm>
              <a:off x="113720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26" name="Shape 626"/>
            <p:cNvSpPr/>
            <p:nvPr/>
          </p:nvSpPr>
          <p:spPr>
            <a:xfrm>
              <a:off x="113720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27" name="Shape 627"/>
            <p:cNvSpPr/>
            <p:nvPr/>
          </p:nvSpPr>
          <p:spPr>
            <a:xfrm>
              <a:off x="113720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28" name="Shape 628"/>
            <p:cNvSpPr/>
            <p:nvPr/>
          </p:nvSpPr>
          <p:spPr>
            <a:xfrm>
              <a:off x="113720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29" name="Shape 629"/>
            <p:cNvSpPr/>
            <p:nvPr/>
          </p:nvSpPr>
          <p:spPr>
            <a:xfrm>
              <a:off x="113720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30" name="Shape 630"/>
            <p:cNvSpPr/>
            <p:nvPr/>
          </p:nvSpPr>
          <p:spPr>
            <a:xfrm>
              <a:off x="113720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31" name="Shape 631"/>
            <p:cNvSpPr/>
            <p:nvPr/>
          </p:nvSpPr>
          <p:spPr>
            <a:xfrm>
              <a:off x="113720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32" name="Shape 632"/>
            <p:cNvSpPr/>
            <p:nvPr/>
          </p:nvSpPr>
          <p:spPr>
            <a:xfrm>
              <a:off x="113720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33" name="Shape 633"/>
            <p:cNvSpPr/>
            <p:nvPr/>
          </p:nvSpPr>
          <p:spPr>
            <a:xfrm>
              <a:off x="113720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34" name="Shape 634"/>
            <p:cNvSpPr/>
            <p:nvPr/>
          </p:nvSpPr>
          <p:spPr>
            <a:xfrm>
              <a:off x="113720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35" name="Shape 635"/>
            <p:cNvSpPr/>
            <p:nvPr/>
          </p:nvSpPr>
          <p:spPr>
            <a:xfrm>
              <a:off x="113720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36" name="Shape 636"/>
            <p:cNvSpPr/>
            <p:nvPr/>
          </p:nvSpPr>
          <p:spPr>
            <a:xfrm>
              <a:off x="128772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37" name="Shape 637"/>
            <p:cNvSpPr/>
            <p:nvPr/>
          </p:nvSpPr>
          <p:spPr>
            <a:xfrm>
              <a:off x="128772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38" name="Shape 638"/>
            <p:cNvSpPr/>
            <p:nvPr/>
          </p:nvSpPr>
          <p:spPr>
            <a:xfrm>
              <a:off x="128772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39" name="Shape 639"/>
            <p:cNvSpPr/>
            <p:nvPr/>
          </p:nvSpPr>
          <p:spPr>
            <a:xfrm>
              <a:off x="128772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40" name="Shape 640"/>
            <p:cNvSpPr/>
            <p:nvPr/>
          </p:nvSpPr>
          <p:spPr>
            <a:xfrm>
              <a:off x="1287725"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41" name="Shape 641"/>
            <p:cNvSpPr/>
            <p:nvPr/>
          </p:nvSpPr>
          <p:spPr>
            <a:xfrm>
              <a:off x="128772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42" name="Shape 642"/>
            <p:cNvSpPr/>
            <p:nvPr/>
          </p:nvSpPr>
          <p:spPr>
            <a:xfrm>
              <a:off x="128772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43" name="Shape 643"/>
            <p:cNvSpPr/>
            <p:nvPr/>
          </p:nvSpPr>
          <p:spPr>
            <a:xfrm>
              <a:off x="128772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44" name="Shape 644"/>
            <p:cNvSpPr/>
            <p:nvPr/>
          </p:nvSpPr>
          <p:spPr>
            <a:xfrm>
              <a:off x="128772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45" name="Shape 645"/>
            <p:cNvSpPr/>
            <p:nvPr/>
          </p:nvSpPr>
          <p:spPr>
            <a:xfrm>
              <a:off x="128772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46" name="Shape 646"/>
            <p:cNvSpPr/>
            <p:nvPr/>
          </p:nvSpPr>
          <p:spPr>
            <a:xfrm>
              <a:off x="128772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47" name="Shape 647"/>
            <p:cNvSpPr/>
            <p:nvPr/>
          </p:nvSpPr>
          <p:spPr>
            <a:xfrm>
              <a:off x="128772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48" name="Shape 648"/>
            <p:cNvSpPr/>
            <p:nvPr/>
          </p:nvSpPr>
          <p:spPr>
            <a:xfrm>
              <a:off x="128772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49" name="Shape 649"/>
            <p:cNvSpPr/>
            <p:nvPr/>
          </p:nvSpPr>
          <p:spPr>
            <a:xfrm>
              <a:off x="128772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50" name="Shape 650"/>
            <p:cNvSpPr/>
            <p:nvPr/>
          </p:nvSpPr>
          <p:spPr>
            <a:xfrm>
              <a:off x="128772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51" name="Shape 651"/>
            <p:cNvSpPr/>
            <p:nvPr/>
          </p:nvSpPr>
          <p:spPr>
            <a:xfrm>
              <a:off x="128772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52" name="Shape 652"/>
            <p:cNvSpPr/>
            <p:nvPr/>
          </p:nvSpPr>
          <p:spPr>
            <a:xfrm>
              <a:off x="128772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53" name="Shape 653"/>
            <p:cNvSpPr/>
            <p:nvPr/>
          </p:nvSpPr>
          <p:spPr>
            <a:xfrm>
              <a:off x="128772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54" name="Shape 654"/>
            <p:cNvSpPr/>
            <p:nvPr/>
          </p:nvSpPr>
          <p:spPr>
            <a:xfrm>
              <a:off x="128772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55" name="Shape 655"/>
            <p:cNvSpPr/>
            <p:nvPr/>
          </p:nvSpPr>
          <p:spPr>
            <a:xfrm>
              <a:off x="1287725"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56" name="Shape 656"/>
            <p:cNvSpPr/>
            <p:nvPr/>
          </p:nvSpPr>
          <p:spPr>
            <a:xfrm>
              <a:off x="14382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57" name="Shape 657"/>
            <p:cNvSpPr/>
            <p:nvPr/>
          </p:nvSpPr>
          <p:spPr>
            <a:xfrm>
              <a:off x="143822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58" name="Shape 658"/>
            <p:cNvSpPr/>
            <p:nvPr/>
          </p:nvSpPr>
          <p:spPr>
            <a:xfrm>
              <a:off x="14382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59" name="Shape 659"/>
            <p:cNvSpPr/>
            <p:nvPr/>
          </p:nvSpPr>
          <p:spPr>
            <a:xfrm>
              <a:off x="1438225"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60" name="Shape 660"/>
            <p:cNvSpPr/>
            <p:nvPr/>
          </p:nvSpPr>
          <p:spPr>
            <a:xfrm>
              <a:off x="14382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61" name="Shape 661"/>
            <p:cNvSpPr/>
            <p:nvPr/>
          </p:nvSpPr>
          <p:spPr>
            <a:xfrm>
              <a:off x="143822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62" name="Shape 662"/>
            <p:cNvSpPr/>
            <p:nvPr/>
          </p:nvSpPr>
          <p:spPr>
            <a:xfrm>
              <a:off x="143822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63" name="Shape 663"/>
            <p:cNvSpPr/>
            <p:nvPr/>
          </p:nvSpPr>
          <p:spPr>
            <a:xfrm>
              <a:off x="14382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64" name="Shape 664"/>
            <p:cNvSpPr/>
            <p:nvPr/>
          </p:nvSpPr>
          <p:spPr>
            <a:xfrm>
              <a:off x="14382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65" name="Shape 665"/>
            <p:cNvSpPr/>
            <p:nvPr/>
          </p:nvSpPr>
          <p:spPr>
            <a:xfrm>
              <a:off x="1438225"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66" name="Shape 666"/>
            <p:cNvSpPr/>
            <p:nvPr/>
          </p:nvSpPr>
          <p:spPr>
            <a:xfrm>
              <a:off x="143822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67" name="Shape 667"/>
            <p:cNvSpPr/>
            <p:nvPr/>
          </p:nvSpPr>
          <p:spPr>
            <a:xfrm>
              <a:off x="143822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68" name="Shape 668"/>
            <p:cNvSpPr/>
            <p:nvPr/>
          </p:nvSpPr>
          <p:spPr>
            <a:xfrm>
              <a:off x="14382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69" name="Shape 669"/>
            <p:cNvSpPr/>
            <p:nvPr/>
          </p:nvSpPr>
          <p:spPr>
            <a:xfrm>
              <a:off x="143822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70" name="Shape 670"/>
            <p:cNvSpPr/>
            <p:nvPr/>
          </p:nvSpPr>
          <p:spPr>
            <a:xfrm>
              <a:off x="14382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71" name="Shape 671"/>
            <p:cNvSpPr/>
            <p:nvPr/>
          </p:nvSpPr>
          <p:spPr>
            <a:xfrm>
              <a:off x="14382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72" name="Shape 672"/>
            <p:cNvSpPr/>
            <p:nvPr/>
          </p:nvSpPr>
          <p:spPr>
            <a:xfrm>
              <a:off x="14382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73" name="Shape 673"/>
            <p:cNvSpPr/>
            <p:nvPr/>
          </p:nvSpPr>
          <p:spPr>
            <a:xfrm>
              <a:off x="143822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74" name="Shape 674"/>
            <p:cNvSpPr/>
            <p:nvPr/>
          </p:nvSpPr>
          <p:spPr>
            <a:xfrm>
              <a:off x="143822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75" name="Shape 675"/>
            <p:cNvSpPr/>
            <p:nvPr/>
          </p:nvSpPr>
          <p:spPr>
            <a:xfrm>
              <a:off x="14382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76" name="Shape 676"/>
            <p:cNvSpPr/>
            <p:nvPr/>
          </p:nvSpPr>
          <p:spPr>
            <a:xfrm>
              <a:off x="14382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77" name="Shape 677"/>
            <p:cNvSpPr/>
            <p:nvPr/>
          </p:nvSpPr>
          <p:spPr>
            <a:xfrm>
              <a:off x="14382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78" name="Shape 678"/>
            <p:cNvSpPr/>
            <p:nvPr/>
          </p:nvSpPr>
          <p:spPr>
            <a:xfrm>
              <a:off x="143822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79" name="Shape 679"/>
            <p:cNvSpPr/>
            <p:nvPr/>
          </p:nvSpPr>
          <p:spPr>
            <a:xfrm>
              <a:off x="14382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80" name="Shape 680"/>
            <p:cNvSpPr/>
            <p:nvPr/>
          </p:nvSpPr>
          <p:spPr>
            <a:xfrm>
              <a:off x="143822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81" name="Shape 681"/>
            <p:cNvSpPr/>
            <p:nvPr/>
          </p:nvSpPr>
          <p:spPr>
            <a:xfrm>
              <a:off x="143822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82" name="Shape 682"/>
            <p:cNvSpPr/>
            <p:nvPr/>
          </p:nvSpPr>
          <p:spPr>
            <a:xfrm>
              <a:off x="1438225"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83" name="Shape 683"/>
            <p:cNvSpPr/>
            <p:nvPr/>
          </p:nvSpPr>
          <p:spPr>
            <a:xfrm>
              <a:off x="14382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84" name="Shape 684"/>
            <p:cNvSpPr/>
            <p:nvPr/>
          </p:nvSpPr>
          <p:spPr>
            <a:xfrm>
              <a:off x="143822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85" name="Shape 685"/>
            <p:cNvSpPr/>
            <p:nvPr/>
          </p:nvSpPr>
          <p:spPr>
            <a:xfrm>
              <a:off x="14382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86" name="Shape 686"/>
            <p:cNvSpPr/>
            <p:nvPr/>
          </p:nvSpPr>
          <p:spPr>
            <a:xfrm>
              <a:off x="14382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87" name="Shape 687"/>
            <p:cNvSpPr/>
            <p:nvPr/>
          </p:nvSpPr>
          <p:spPr>
            <a:xfrm>
              <a:off x="158875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88" name="Shape 688"/>
            <p:cNvSpPr/>
            <p:nvPr/>
          </p:nvSpPr>
          <p:spPr>
            <a:xfrm>
              <a:off x="158875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89" name="Shape 689"/>
            <p:cNvSpPr/>
            <p:nvPr/>
          </p:nvSpPr>
          <p:spPr>
            <a:xfrm>
              <a:off x="158875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90" name="Shape 690"/>
            <p:cNvSpPr/>
            <p:nvPr/>
          </p:nvSpPr>
          <p:spPr>
            <a:xfrm>
              <a:off x="158875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91" name="Shape 691"/>
            <p:cNvSpPr/>
            <p:nvPr/>
          </p:nvSpPr>
          <p:spPr>
            <a:xfrm>
              <a:off x="158875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92" name="Shape 692"/>
            <p:cNvSpPr/>
            <p:nvPr/>
          </p:nvSpPr>
          <p:spPr>
            <a:xfrm>
              <a:off x="158875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93" name="Shape 693"/>
            <p:cNvSpPr/>
            <p:nvPr/>
          </p:nvSpPr>
          <p:spPr>
            <a:xfrm>
              <a:off x="158875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94" name="Shape 694"/>
            <p:cNvSpPr/>
            <p:nvPr/>
          </p:nvSpPr>
          <p:spPr>
            <a:xfrm>
              <a:off x="158875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95" name="Shape 695"/>
            <p:cNvSpPr/>
            <p:nvPr/>
          </p:nvSpPr>
          <p:spPr>
            <a:xfrm>
              <a:off x="158875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96" name="Shape 696"/>
            <p:cNvSpPr/>
            <p:nvPr/>
          </p:nvSpPr>
          <p:spPr>
            <a:xfrm>
              <a:off x="158875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97" name="Shape 697"/>
            <p:cNvSpPr/>
            <p:nvPr/>
          </p:nvSpPr>
          <p:spPr>
            <a:xfrm>
              <a:off x="158875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98" name="Shape 698"/>
            <p:cNvSpPr/>
            <p:nvPr/>
          </p:nvSpPr>
          <p:spPr>
            <a:xfrm>
              <a:off x="158875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699" name="Shape 699"/>
            <p:cNvSpPr/>
            <p:nvPr/>
          </p:nvSpPr>
          <p:spPr>
            <a:xfrm>
              <a:off x="158875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00" name="Shape 700"/>
            <p:cNvSpPr/>
            <p:nvPr/>
          </p:nvSpPr>
          <p:spPr>
            <a:xfrm>
              <a:off x="158875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01" name="Shape 701"/>
            <p:cNvSpPr/>
            <p:nvPr/>
          </p:nvSpPr>
          <p:spPr>
            <a:xfrm>
              <a:off x="158875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02" name="Shape 702"/>
            <p:cNvSpPr/>
            <p:nvPr/>
          </p:nvSpPr>
          <p:spPr>
            <a:xfrm>
              <a:off x="158875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03" name="Shape 703"/>
            <p:cNvSpPr/>
            <p:nvPr/>
          </p:nvSpPr>
          <p:spPr>
            <a:xfrm>
              <a:off x="158875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04" name="Shape 704"/>
            <p:cNvSpPr/>
            <p:nvPr/>
          </p:nvSpPr>
          <p:spPr>
            <a:xfrm>
              <a:off x="158875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05" name="Shape 705"/>
            <p:cNvSpPr/>
            <p:nvPr/>
          </p:nvSpPr>
          <p:spPr>
            <a:xfrm>
              <a:off x="158875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06" name="Shape 706"/>
            <p:cNvSpPr/>
            <p:nvPr/>
          </p:nvSpPr>
          <p:spPr>
            <a:xfrm>
              <a:off x="173925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07" name="Shape 707"/>
            <p:cNvSpPr/>
            <p:nvPr/>
          </p:nvSpPr>
          <p:spPr>
            <a:xfrm>
              <a:off x="173925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08" name="Shape 708"/>
            <p:cNvSpPr/>
            <p:nvPr/>
          </p:nvSpPr>
          <p:spPr>
            <a:xfrm>
              <a:off x="173925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09" name="Shape 709"/>
            <p:cNvSpPr/>
            <p:nvPr/>
          </p:nvSpPr>
          <p:spPr>
            <a:xfrm>
              <a:off x="173925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10" name="Shape 710"/>
            <p:cNvSpPr/>
            <p:nvPr/>
          </p:nvSpPr>
          <p:spPr>
            <a:xfrm>
              <a:off x="173925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11" name="Shape 711"/>
            <p:cNvSpPr/>
            <p:nvPr/>
          </p:nvSpPr>
          <p:spPr>
            <a:xfrm>
              <a:off x="173925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12" name="Shape 712"/>
            <p:cNvSpPr/>
            <p:nvPr/>
          </p:nvSpPr>
          <p:spPr>
            <a:xfrm>
              <a:off x="173925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13" name="Shape 713"/>
            <p:cNvSpPr/>
            <p:nvPr/>
          </p:nvSpPr>
          <p:spPr>
            <a:xfrm>
              <a:off x="173925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14" name="Shape 714"/>
            <p:cNvSpPr/>
            <p:nvPr/>
          </p:nvSpPr>
          <p:spPr>
            <a:xfrm>
              <a:off x="173925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15" name="Shape 715"/>
            <p:cNvSpPr/>
            <p:nvPr/>
          </p:nvSpPr>
          <p:spPr>
            <a:xfrm>
              <a:off x="173925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16" name="Shape 716"/>
            <p:cNvSpPr/>
            <p:nvPr/>
          </p:nvSpPr>
          <p:spPr>
            <a:xfrm>
              <a:off x="173925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17" name="Shape 717"/>
            <p:cNvSpPr/>
            <p:nvPr/>
          </p:nvSpPr>
          <p:spPr>
            <a:xfrm>
              <a:off x="188975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18" name="Shape 718"/>
            <p:cNvSpPr/>
            <p:nvPr/>
          </p:nvSpPr>
          <p:spPr>
            <a:xfrm>
              <a:off x="188975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19" name="Shape 719"/>
            <p:cNvSpPr/>
            <p:nvPr/>
          </p:nvSpPr>
          <p:spPr>
            <a:xfrm>
              <a:off x="188975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20" name="Shape 720"/>
            <p:cNvSpPr/>
            <p:nvPr/>
          </p:nvSpPr>
          <p:spPr>
            <a:xfrm>
              <a:off x="188975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21" name="Shape 721"/>
            <p:cNvSpPr/>
            <p:nvPr/>
          </p:nvSpPr>
          <p:spPr>
            <a:xfrm>
              <a:off x="188975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22" name="Shape 722"/>
            <p:cNvSpPr/>
            <p:nvPr/>
          </p:nvSpPr>
          <p:spPr>
            <a:xfrm>
              <a:off x="2040275"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23" name="Shape 723"/>
            <p:cNvSpPr/>
            <p:nvPr/>
          </p:nvSpPr>
          <p:spPr>
            <a:xfrm>
              <a:off x="2040275"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24" name="Shape 724"/>
            <p:cNvSpPr/>
            <p:nvPr/>
          </p:nvSpPr>
          <p:spPr>
            <a:xfrm>
              <a:off x="2040275"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25" name="Shape 725"/>
            <p:cNvSpPr/>
            <p:nvPr/>
          </p:nvSpPr>
          <p:spPr>
            <a:xfrm>
              <a:off x="219077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26" name="Shape 726"/>
            <p:cNvSpPr/>
            <p:nvPr/>
          </p:nvSpPr>
          <p:spPr>
            <a:xfrm>
              <a:off x="234130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27" name="Shape 727"/>
            <p:cNvSpPr/>
            <p:nvPr/>
          </p:nvSpPr>
          <p:spPr>
            <a:xfrm>
              <a:off x="264232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28" name="Shape 728"/>
            <p:cNvSpPr/>
            <p:nvPr/>
          </p:nvSpPr>
          <p:spPr>
            <a:xfrm>
              <a:off x="264232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729" name="Shape 729"/>
            <p:cNvSpPr/>
            <p:nvPr/>
          </p:nvSpPr>
          <p:spPr>
            <a:xfrm>
              <a:off x="324435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grpSp>
      <p:grpSp>
        <p:nvGrpSpPr>
          <p:cNvPr id="730" name="Shape 730"/>
          <p:cNvGrpSpPr/>
          <p:nvPr/>
        </p:nvGrpSpPr>
        <p:grpSpPr>
          <a:xfrm rot="10800000">
            <a:off x="6367294" y="28698"/>
            <a:ext cx="2017554" cy="5086302"/>
            <a:chOff x="1588750" y="238125"/>
            <a:chExt cx="2078025" cy="5238750"/>
          </a:xfrm>
        </p:grpSpPr>
        <p:sp>
          <p:nvSpPr>
            <p:cNvPr id="731" name="Shape 731"/>
            <p:cNvSpPr/>
            <p:nvPr/>
          </p:nvSpPr>
          <p:spPr>
            <a:xfrm>
              <a:off x="158875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32" name="Shape 732"/>
            <p:cNvSpPr/>
            <p:nvPr/>
          </p:nvSpPr>
          <p:spPr>
            <a:xfrm>
              <a:off x="158875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33" name="Shape 733"/>
            <p:cNvSpPr/>
            <p:nvPr/>
          </p:nvSpPr>
          <p:spPr>
            <a:xfrm>
              <a:off x="158875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34" name="Shape 734"/>
            <p:cNvSpPr/>
            <p:nvPr/>
          </p:nvSpPr>
          <p:spPr>
            <a:xfrm>
              <a:off x="158875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35" name="Shape 735"/>
            <p:cNvSpPr/>
            <p:nvPr/>
          </p:nvSpPr>
          <p:spPr>
            <a:xfrm>
              <a:off x="158875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36" name="Shape 736"/>
            <p:cNvSpPr/>
            <p:nvPr/>
          </p:nvSpPr>
          <p:spPr>
            <a:xfrm>
              <a:off x="158875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37" name="Shape 737"/>
            <p:cNvSpPr/>
            <p:nvPr/>
          </p:nvSpPr>
          <p:spPr>
            <a:xfrm>
              <a:off x="1739250"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38" name="Shape 738"/>
            <p:cNvSpPr/>
            <p:nvPr/>
          </p:nvSpPr>
          <p:spPr>
            <a:xfrm>
              <a:off x="173925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39" name="Shape 739"/>
            <p:cNvSpPr/>
            <p:nvPr/>
          </p:nvSpPr>
          <p:spPr>
            <a:xfrm>
              <a:off x="173925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40" name="Shape 740"/>
            <p:cNvSpPr/>
            <p:nvPr/>
          </p:nvSpPr>
          <p:spPr>
            <a:xfrm>
              <a:off x="1739250"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41" name="Shape 741"/>
            <p:cNvSpPr/>
            <p:nvPr/>
          </p:nvSpPr>
          <p:spPr>
            <a:xfrm>
              <a:off x="173925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42" name="Shape 742"/>
            <p:cNvSpPr/>
            <p:nvPr/>
          </p:nvSpPr>
          <p:spPr>
            <a:xfrm>
              <a:off x="173925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43" name="Shape 743"/>
            <p:cNvSpPr/>
            <p:nvPr/>
          </p:nvSpPr>
          <p:spPr>
            <a:xfrm>
              <a:off x="1739250"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44" name="Shape 744"/>
            <p:cNvSpPr/>
            <p:nvPr/>
          </p:nvSpPr>
          <p:spPr>
            <a:xfrm>
              <a:off x="188975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45" name="Shape 745"/>
            <p:cNvSpPr/>
            <p:nvPr/>
          </p:nvSpPr>
          <p:spPr>
            <a:xfrm>
              <a:off x="188975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46" name="Shape 746"/>
            <p:cNvSpPr/>
            <p:nvPr/>
          </p:nvSpPr>
          <p:spPr>
            <a:xfrm>
              <a:off x="188975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47" name="Shape 747"/>
            <p:cNvSpPr/>
            <p:nvPr/>
          </p:nvSpPr>
          <p:spPr>
            <a:xfrm>
              <a:off x="188975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48" name="Shape 748"/>
            <p:cNvSpPr/>
            <p:nvPr/>
          </p:nvSpPr>
          <p:spPr>
            <a:xfrm>
              <a:off x="188975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49" name="Shape 749"/>
            <p:cNvSpPr/>
            <p:nvPr/>
          </p:nvSpPr>
          <p:spPr>
            <a:xfrm>
              <a:off x="188975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50" name="Shape 750"/>
            <p:cNvSpPr/>
            <p:nvPr/>
          </p:nvSpPr>
          <p:spPr>
            <a:xfrm>
              <a:off x="188975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51" name="Shape 751"/>
            <p:cNvSpPr/>
            <p:nvPr/>
          </p:nvSpPr>
          <p:spPr>
            <a:xfrm>
              <a:off x="188975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52" name="Shape 752"/>
            <p:cNvSpPr/>
            <p:nvPr/>
          </p:nvSpPr>
          <p:spPr>
            <a:xfrm>
              <a:off x="188975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53" name="Shape 753"/>
            <p:cNvSpPr/>
            <p:nvPr/>
          </p:nvSpPr>
          <p:spPr>
            <a:xfrm>
              <a:off x="188975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54" name="Shape 754"/>
            <p:cNvSpPr/>
            <p:nvPr/>
          </p:nvSpPr>
          <p:spPr>
            <a:xfrm>
              <a:off x="188975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55" name="Shape 755"/>
            <p:cNvSpPr/>
            <p:nvPr/>
          </p:nvSpPr>
          <p:spPr>
            <a:xfrm>
              <a:off x="188975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56" name="Shape 756"/>
            <p:cNvSpPr/>
            <p:nvPr/>
          </p:nvSpPr>
          <p:spPr>
            <a:xfrm>
              <a:off x="188975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57" name="Shape 757"/>
            <p:cNvSpPr/>
            <p:nvPr/>
          </p:nvSpPr>
          <p:spPr>
            <a:xfrm>
              <a:off x="188975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58" name="Shape 758"/>
            <p:cNvSpPr/>
            <p:nvPr/>
          </p:nvSpPr>
          <p:spPr>
            <a:xfrm>
              <a:off x="188975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59" name="Shape 759"/>
            <p:cNvSpPr/>
            <p:nvPr/>
          </p:nvSpPr>
          <p:spPr>
            <a:xfrm>
              <a:off x="188975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60" name="Shape 760"/>
            <p:cNvSpPr/>
            <p:nvPr/>
          </p:nvSpPr>
          <p:spPr>
            <a:xfrm>
              <a:off x="188975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61" name="Shape 761"/>
            <p:cNvSpPr/>
            <p:nvPr/>
          </p:nvSpPr>
          <p:spPr>
            <a:xfrm>
              <a:off x="188975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62" name="Shape 762"/>
            <p:cNvSpPr/>
            <p:nvPr/>
          </p:nvSpPr>
          <p:spPr>
            <a:xfrm>
              <a:off x="188975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63" name="Shape 763"/>
            <p:cNvSpPr/>
            <p:nvPr/>
          </p:nvSpPr>
          <p:spPr>
            <a:xfrm>
              <a:off x="2040275"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64" name="Shape 764"/>
            <p:cNvSpPr/>
            <p:nvPr/>
          </p:nvSpPr>
          <p:spPr>
            <a:xfrm>
              <a:off x="2040275"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65" name="Shape 765"/>
            <p:cNvSpPr/>
            <p:nvPr/>
          </p:nvSpPr>
          <p:spPr>
            <a:xfrm>
              <a:off x="2040275"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66" name="Shape 766"/>
            <p:cNvSpPr/>
            <p:nvPr/>
          </p:nvSpPr>
          <p:spPr>
            <a:xfrm>
              <a:off x="2040275"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67" name="Shape 767"/>
            <p:cNvSpPr/>
            <p:nvPr/>
          </p:nvSpPr>
          <p:spPr>
            <a:xfrm>
              <a:off x="2040275"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68" name="Shape 768"/>
            <p:cNvSpPr/>
            <p:nvPr/>
          </p:nvSpPr>
          <p:spPr>
            <a:xfrm>
              <a:off x="2040275"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69" name="Shape 769"/>
            <p:cNvSpPr/>
            <p:nvPr/>
          </p:nvSpPr>
          <p:spPr>
            <a:xfrm>
              <a:off x="2040275"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70" name="Shape 770"/>
            <p:cNvSpPr/>
            <p:nvPr/>
          </p:nvSpPr>
          <p:spPr>
            <a:xfrm>
              <a:off x="2040275"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71" name="Shape 771"/>
            <p:cNvSpPr/>
            <p:nvPr/>
          </p:nvSpPr>
          <p:spPr>
            <a:xfrm>
              <a:off x="2040275"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72" name="Shape 772"/>
            <p:cNvSpPr/>
            <p:nvPr/>
          </p:nvSpPr>
          <p:spPr>
            <a:xfrm>
              <a:off x="2040275"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73" name="Shape 773"/>
            <p:cNvSpPr/>
            <p:nvPr/>
          </p:nvSpPr>
          <p:spPr>
            <a:xfrm>
              <a:off x="2040275"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74" name="Shape 774"/>
            <p:cNvSpPr/>
            <p:nvPr/>
          </p:nvSpPr>
          <p:spPr>
            <a:xfrm>
              <a:off x="2040275"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75" name="Shape 775"/>
            <p:cNvSpPr/>
            <p:nvPr/>
          </p:nvSpPr>
          <p:spPr>
            <a:xfrm>
              <a:off x="2040275"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76" name="Shape 776"/>
            <p:cNvSpPr/>
            <p:nvPr/>
          </p:nvSpPr>
          <p:spPr>
            <a:xfrm>
              <a:off x="2040275"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77" name="Shape 777"/>
            <p:cNvSpPr/>
            <p:nvPr/>
          </p:nvSpPr>
          <p:spPr>
            <a:xfrm>
              <a:off x="2040275"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78" name="Shape 778"/>
            <p:cNvSpPr/>
            <p:nvPr/>
          </p:nvSpPr>
          <p:spPr>
            <a:xfrm>
              <a:off x="2040275"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79" name="Shape 779"/>
            <p:cNvSpPr/>
            <p:nvPr/>
          </p:nvSpPr>
          <p:spPr>
            <a:xfrm>
              <a:off x="2040275"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80" name="Shape 780"/>
            <p:cNvSpPr/>
            <p:nvPr/>
          </p:nvSpPr>
          <p:spPr>
            <a:xfrm>
              <a:off x="2040275"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81" name="Shape 781"/>
            <p:cNvSpPr/>
            <p:nvPr/>
          </p:nvSpPr>
          <p:spPr>
            <a:xfrm>
              <a:off x="2040275"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82" name="Shape 782"/>
            <p:cNvSpPr/>
            <p:nvPr/>
          </p:nvSpPr>
          <p:spPr>
            <a:xfrm>
              <a:off x="2190775"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83" name="Shape 783"/>
            <p:cNvSpPr/>
            <p:nvPr/>
          </p:nvSpPr>
          <p:spPr>
            <a:xfrm>
              <a:off x="2190775"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84" name="Shape 784"/>
            <p:cNvSpPr/>
            <p:nvPr/>
          </p:nvSpPr>
          <p:spPr>
            <a:xfrm>
              <a:off x="2190775"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85" name="Shape 785"/>
            <p:cNvSpPr/>
            <p:nvPr/>
          </p:nvSpPr>
          <p:spPr>
            <a:xfrm>
              <a:off x="2190775"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86" name="Shape 786"/>
            <p:cNvSpPr/>
            <p:nvPr/>
          </p:nvSpPr>
          <p:spPr>
            <a:xfrm>
              <a:off x="219077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87" name="Shape 787"/>
            <p:cNvSpPr/>
            <p:nvPr/>
          </p:nvSpPr>
          <p:spPr>
            <a:xfrm>
              <a:off x="219077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88" name="Shape 788"/>
            <p:cNvSpPr/>
            <p:nvPr/>
          </p:nvSpPr>
          <p:spPr>
            <a:xfrm>
              <a:off x="2190775"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89" name="Shape 789"/>
            <p:cNvSpPr/>
            <p:nvPr/>
          </p:nvSpPr>
          <p:spPr>
            <a:xfrm>
              <a:off x="2190775"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90" name="Shape 790"/>
            <p:cNvSpPr/>
            <p:nvPr/>
          </p:nvSpPr>
          <p:spPr>
            <a:xfrm>
              <a:off x="219077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91" name="Shape 791"/>
            <p:cNvSpPr/>
            <p:nvPr/>
          </p:nvSpPr>
          <p:spPr>
            <a:xfrm>
              <a:off x="2190775"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92" name="Shape 792"/>
            <p:cNvSpPr/>
            <p:nvPr/>
          </p:nvSpPr>
          <p:spPr>
            <a:xfrm>
              <a:off x="219077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93" name="Shape 793"/>
            <p:cNvSpPr/>
            <p:nvPr/>
          </p:nvSpPr>
          <p:spPr>
            <a:xfrm>
              <a:off x="2190775"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94" name="Shape 794"/>
            <p:cNvSpPr/>
            <p:nvPr/>
          </p:nvSpPr>
          <p:spPr>
            <a:xfrm>
              <a:off x="219077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95" name="Shape 795"/>
            <p:cNvSpPr/>
            <p:nvPr/>
          </p:nvSpPr>
          <p:spPr>
            <a:xfrm>
              <a:off x="219077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96" name="Shape 796"/>
            <p:cNvSpPr/>
            <p:nvPr/>
          </p:nvSpPr>
          <p:spPr>
            <a:xfrm>
              <a:off x="219077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97" name="Shape 797"/>
            <p:cNvSpPr/>
            <p:nvPr/>
          </p:nvSpPr>
          <p:spPr>
            <a:xfrm>
              <a:off x="2190775"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98" name="Shape 798"/>
            <p:cNvSpPr/>
            <p:nvPr/>
          </p:nvSpPr>
          <p:spPr>
            <a:xfrm>
              <a:off x="219077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799" name="Shape 799"/>
            <p:cNvSpPr/>
            <p:nvPr/>
          </p:nvSpPr>
          <p:spPr>
            <a:xfrm>
              <a:off x="219077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00" name="Shape 800"/>
            <p:cNvSpPr/>
            <p:nvPr/>
          </p:nvSpPr>
          <p:spPr>
            <a:xfrm>
              <a:off x="2190775"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01" name="Shape 801"/>
            <p:cNvSpPr/>
            <p:nvPr/>
          </p:nvSpPr>
          <p:spPr>
            <a:xfrm>
              <a:off x="219077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02" name="Shape 802"/>
            <p:cNvSpPr/>
            <p:nvPr/>
          </p:nvSpPr>
          <p:spPr>
            <a:xfrm>
              <a:off x="2190775"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03" name="Shape 803"/>
            <p:cNvSpPr/>
            <p:nvPr/>
          </p:nvSpPr>
          <p:spPr>
            <a:xfrm>
              <a:off x="2190775"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04" name="Shape 804"/>
            <p:cNvSpPr/>
            <p:nvPr/>
          </p:nvSpPr>
          <p:spPr>
            <a:xfrm>
              <a:off x="219077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05" name="Shape 805"/>
            <p:cNvSpPr/>
            <p:nvPr/>
          </p:nvSpPr>
          <p:spPr>
            <a:xfrm>
              <a:off x="219077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06" name="Shape 806"/>
            <p:cNvSpPr/>
            <p:nvPr/>
          </p:nvSpPr>
          <p:spPr>
            <a:xfrm>
              <a:off x="2190775"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07" name="Shape 807"/>
            <p:cNvSpPr/>
            <p:nvPr/>
          </p:nvSpPr>
          <p:spPr>
            <a:xfrm>
              <a:off x="234130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08" name="Shape 808"/>
            <p:cNvSpPr/>
            <p:nvPr/>
          </p:nvSpPr>
          <p:spPr>
            <a:xfrm>
              <a:off x="234130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09" name="Shape 809"/>
            <p:cNvSpPr/>
            <p:nvPr/>
          </p:nvSpPr>
          <p:spPr>
            <a:xfrm>
              <a:off x="234130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10" name="Shape 810"/>
            <p:cNvSpPr/>
            <p:nvPr/>
          </p:nvSpPr>
          <p:spPr>
            <a:xfrm>
              <a:off x="234130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11" name="Shape 811"/>
            <p:cNvSpPr/>
            <p:nvPr/>
          </p:nvSpPr>
          <p:spPr>
            <a:xfrm>
              <a:off x="234130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12" name="Shape 812"/>
            <p:cNvSpPr/>
            <p:nvPr/>
          </p:nvSpPr>
          <p:spPr>
            <a:xfrm>
              <a:off x="234130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13" name="Shape 813"/>
            <p:cNvSpPr/>
            <p:nvPr/>
          </p:nvSpPr>
          <p:spPr>
            <a:xfrm>
              <a:off x="234130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14" name="Shape 814"/>
            <p:cNvSpPr/>
            <p:nvPr/>
          </p:nvSpPr>
          <p:spPr>
            <a:xfrm>
              <a:off x="234130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15" name="Shape 815"/>
            <p:cNvSpPr/>
            <p:nvPr/>
          </p:nvSpPr>
          <p:spPr>
            <a:xfrm>
              <a:off x="234130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16" name="Shape 816"/>
            <p:cNvSpPr/>
            <p:nvPr/>
          </p:nvSpPr>
          <p:spPr>
            <a:xfrm>
              <a:off x="234130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17" name="Shape 817"/>
            <p:cNvSpPr/>
            <p:nvPr/>
          </p:nvSpPr>
          <p:spPr>
            <a:xfrm>
              <a:off x="234130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18" name="Shape 818"/>
            <p:cNvSpPr/>
            <p:nvPr/>
          </p:nvSpPr>
          <p:spPr>
            <a:xfrm>
              <a:off x="234130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19" name="Shape 819"/>
            <p:cNvSpPr/>
            <p:nvPr/>
          </p:nvSpPr>
          <p:spPr>
            <a:xfrm>
              <a:off x="234130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20" name="Shape 820"/>
            <p:cNvSpPr/>
            <p:nvPr/>
          </p:nvSpPr>
          <p:spPr>
            <a:xfrm>
              <a:off x="234130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21" name="Shape 821"/>
            <p:cNvSpPr/>
            <p:nvPr/>
          </p:nvSpPr>
          <p:spPr>
            <a:xfrm>
              <a:off x="234130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22" name="Shape 822"/>
            <p:cNvSpPr/>
            <p:nvPr/>
          </p:nvSpPr>
          <p:spPr>
            <a:xfrm>
              <a:off x="234130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23" name="Shape 823"/>
            <p:cNvSpPr/>
            <p:nvPr/>
          </p:nvSpPr>
          <p:spPr>
            <a:xfrm>
              <a:off x="234130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24" name="Shape 824"/>
            <p:cNvSpPr/>
            <p:nvPr/>
          </p:nvSpPr>
          <p:spPr>
            <a:xfrm>
              <a:off x="234130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25" name="Shape 825"/>
            <p:cNvSpPr/>
            <p:nvPr/>
          </p:nvSpPr>
          <p:spPr>
            <a:xfrm>
              <a:off x="234130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26" name="Shape 826"/>
            <p:cNvSpPr/>
            <p:nvPr/>
          </p:nvSpPr>
          <p:spPr>
            <a:xfrm>
              <a:off x="234130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27" name="Shape 827"/>
            <p:cNvSpPr/>
            <p:nvPr/>
          </p:nvSpPr>
          <p:spPr>
            <a:xfrm>
              <a:off x="234130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28" name="Shape 828"/>
            <p:cNvSpPr/>
            <p:nvPr/>
          </p:nvSpPr>
          <p:spPr>
            <a:xfrm>
              <a:off x="234130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29" name="Shape 829"/>
            <p:cNvSpPr/>
            <p:nvPr/>
          </p:nvSpPr>
          <p:spPr>
            <a:xfrm>
              <a:off x="234130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30" name="Shape 830"/>
            <p:cNvSpPr/>
            <p:nvPr/>
          </p:nvSpPr>
          <p:spPr>
            <a:xfrm>
              <a:off x="234130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31" name="Shape 831"/>
            <p:cNvSpPr/>
            <p:nvPr/>
          </p:nvSpPr>
          <p:spPr>
            <a:xfrm>
              <a:off x="234130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32" name="Shape 832"/>
            <p:cNvSpPr/>
            <p:nvPr/>
          </p:nvSpPr>
          <p:spPr>
            <a:xfrm>
              <a:off x="234130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33" name="Shape 833"/>
            <p:cNvSpPr/>
            <p:nvPr/>
          </p:nvSpPr>
          <p:spPr>
            <a:xfrm>
              <a:off x="249180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34" name="Shape 834"/>
            <p:cNvSpPr/>
            <p:nvPr/>
          </p:nvSpPr>
          <p:spPr>
            <a:xfrm>
              <a:off x="249180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35" name="Shape 835"/>
            <p:cNvSpPr/>
            <p:nvPr/>
          </p:nvSpPr>
          <p:spPr>
            <a:xfrm>
              <a:off x="249180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36" name="Shape 836"/>
            <p:cNvSpPr/>
            <p:nvPr/>
          </p:nvSpPr>
          <p:spPr>
            <a:xfrm>
              <a:off x="249180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37" name="Shape 837"/>
            <p:cNvSpPr/>
            <p:nvPr/>
          </p:nvSpPr>
          <p:spPr>
            <a:xfrm>
              <a:off x="249180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38" name="Shape 838"/>
            <p:cNvSpPr/>
            <p:nvPr/>
          </p:nvSpPr>
          <p:spPr>
            <a:xfrm>
              <a:off x="249180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39" name="Shape 839"/>
            <p:cNvSpPr/>
            <p:nvPr/>
          </p:nvSpPr>
          <p:spPr>
            <a:xfrm>
              <a:off x="249180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40" name="Shape 840"/>
            <p:cNvSpPr/>
            <p:nvPr/>
          </p:nvSpPr>
          <p:spPr>
            <a:xfrm>
              <a:off x="249180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41" name="Shape 841"/>
            <p:cNvSpPr/>
            <p:nvPr/>
          </p:nvSpPr>
          <p:spPr>
            <a:xfrm>
              <a:off x="249180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42" name="Shape 842"/>
            <p:cNvSpPr/>
            <p:nvPr/>
          </p:nvSpPr>
          <p:spPr>
            <a:xfrm>
              <a:off x="249180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43" name="Shape 843"/>
            <p:cNvSpPr/>
            <p:nvPr/>
          </p:nvSpPr>
          <p:spPr>
            <a:xfrm>
              <a:off x="249180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44" name="Shape 844"/>
            <p:cNvSpPr/>
            <p:nvPr/>
          </p:nvSpPr>
          <p:spPr>
            <a:xfrm>
              <a:off x="249180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45" name="Shape 845"/>
            <p:cNvSpPr/>
            <p:nvPr/>
          </p:nvSpPr>
          <p:spPr>
            <a:xfrm>
              <a:off x="249180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46" name="Shape 846"/>
            <p:cNvSpPr/>
            <p:nvPr/>
          </p:nvSpPr>
          <p:spPr>
            <a:xfrm>
              <a:off x="249180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47" name="Shape 847"/>
            <p:cNvSpPr/>
            <p:nvPr/>
          </p:nvSpPr>
          <p:spPr>
            <a:xfrm>
              <a:off x="249180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48" name="Shape 848"/>
            <p:cNvSpPr/>
            <p:nvPr/>
          </p:nvSpPr>
          <p:spPr>
            <a:xfrm>
              <a:off x="249180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49" name="Shape 849"/>
            <p:cNvSpPr/>
            <p:nvPr/>
          </p:nvSpPr>
          <p:spPr>
            <a:xfrm>
              <a:off x="249180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50" name="Shape 850"/>
            <p:cNvSpPr/>
            <p:nvPr/>
          </p:nvSpPr>
          <p:spPr>
            <a:xfrm>
              <a:off x="249180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51" name="Shape 851"/>
            <p:cNvSpPr/>
            <p:nvPr/>
          </p:nvSpPr>
          <p:spPr>
            <a:xfrm>
              <a:off x="249180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52" name="Shape 852"/>
            <p:cNvSpPr/>
            <p:nvPr/>
          </p:nvSpPr>
          <p:spPr>
            <a:xfrm>
              <a:off x="249180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53" name="Shape 853"/>
            <p:cNvSpPr/>
            <p:nvPr/>
          </p:nvSpPr>
          <p:spPr>
            <a:xfrm>
              <a:off x="249180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54" name="Shape 854"/>
            <p:cNvSpPr/>
            <p:nvPr/>
          </p:nvSpPr>
          <p:spPr>
            <a:xfrm>
              <a:off x="249180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55" name="Shape 855"/>
            <p:cNvSpPr/>
            <p:nvPr/>
          </p:nvSpPr>
          <p:spPr>
            <a:xfrm>
              <a:off x="249180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56" name="Shape 856"/>
            <p:cNvSpPr/>
            <p:nvPr/>
          </p:nvSpPr>
          <p:spPr>
            <a:xfrm>
              <a:off x="249180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57" name="Shape 857"/>
            <p:cNvSpPr/>
            <p:nvPr/>
          </p:nvSpPr>
          <p:spPr>
            <a:xfrm>
              <a:off x="249180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58" name="Shape 858"/>
            <p:cNvSpPr/>
            <p:nvPr/>
          </p:nvSpPr>
          <p:spPr>
            <a:xfrm>
              <a:off x="264232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59" name="Shape 859"/>
            <p:cNvSpPr/>
            <p:nvPr/>
          </p:nvSpPr>
          <p:spPr>
            <a:xfrm>
              <a:off x="264232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60" name="Shape 860"/>
            <p:cNvSpPr/>
            <p:nvPr/>
          </p:nvSpPr>
          <p:spPr>
            <a:xfrm>
              <a:off x="264232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61" name="Shape 861"/>
            <p:cNvSpPr/>
            <p:nvPr/>
          </p:nvSpPr>
          <p:spPr>
            <a:xfrm>
              <a:off x="264232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62" name="Shape 862"/>
            <p:cNvSpPr/>
            <p:nvPr/>
          </p:nvSpPr>
          <p:spPr>
            <a:xfrm>
              <a:off x="264232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63" name="Shape 863"/>
            <p:cNvSpPr/>
            <p:nvPr/>
          </p:nvSpPr>
          <p:spPr>
            <a:xfrm>
              <a:off x="264232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64" name="Shape 864"/>
            <p:cNvSpPr/>
            <p:nvPr/>
          </p:nvSpPr>
          <p:spPr>
            <a:xfrm>
              <a:off x="264232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65" name="Shape 865"/>
            <p:cNvSpPr/>
            <p:nvPr/>
          </p:nvSpPr>
          <p:spPr>
            <a:xfrm>
              <a:off x="264232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66" name="Shape 866"/>
            <p:cNvSpPr/>
            <p:nvPr/>
          </p:nvSpPr>
          <p:spPr>
            <a:xfrm>
              <a:off x="264232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67" name="Shape 867"/>
            <p:cNvSpPr/>
            <p:nvPr/>
          </p:nvSpPr>
          <p:spPr>
            <a:xfrm>
              <a:off x="264232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68" name="Shape 868"/>
            <p:cNvSpPr/>
            <p:nvPr/>
          </p:nvSpPr>
          <p:spPr>
            <a:xfrm>
              <a:off x="264232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69" name="Shape 869"/>
            <p:cNvSpPr/>
            <p:nvPr/>
          </p:nvSpPr>
          <p:spPr>
            <a:xfrm>
              <a:off x="264232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70" name="Shape 870"/>
            <p:cNvSpPr/>
            <p:nvPr/>
          </p:nvSpPr>
          <p:spPr>
            <a:xfrm>
              <a:off x="264232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71" name="Shape 871"/>
            <p:cNvSpPr/>
            <p:nvPr/>
          </p:nvSpPr>
          <p:spPr>
            <a:xfrm>
              <a:off x="264232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72" name="Shape 872"/>
            <p:cNvSpPr/>
            <p:nvPr/>
          </p:nvSpPr>
          <p:spPr>
            <a:xfrm>
              <a:off x="264232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73" name="Shape 873"/>
            <p:cNvSpPr/>
            <p:nvPr/>
          </p:nvSpPr>
          <p:spPr>
            <a:xfrm>
              <a:off x="264232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74" name="Shape 874"/>
            <p:cNvSpPr/>
            <p:nvPr/>
          </p:nvSpPr>
          <p:spPr>
            <a:xfrm>
              <a:off x="264232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75" name="Shape 875"/>
            <p:cNvSpPr/>
            <p:nvPr/>
          </p:nvSpPr>
          <p:spPr>
            <a:xfrm>
              <a:off x="264232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76" name="Shape 876"/>
            <p:cNvSpPr/>
            <p:nvPr/>
          </p:nvSpPr>
          <p:spPr>
            <a:xfrm>
              <a:off x="264232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77" name="Shape 877"/>
            <p:cNvSpPr/>
            <p:nvPr/>
          </p:nvSpPr>
          <p:spPr>
            <a:xfrm>
              <a:off x="264232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78" name="Shape 878"/>
            <p:cNvSpPr/>
            <p:nvPr/>
          </p:nvSpPr>
          <p:spPr>
            <a:xfrm>
              <a:off x="27928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79" name="Shape 879"/>
            <p:cNvSpPr/>
            <p:nvPr/>
          </p:nvSpPr>
          <p:spPr>
            <a:xfrm>
              <a:off x="27928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80" name="Shape 880"/>
            <p:cNvSpPr/>
            <p:nvPr/>
          </p:nvSpPr>
          <p:spPr>
            <a:xfrm>
              <a:off x="27928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81" name="Shape 881"/>
            <p:cNvSpPr/>
            <p:nvPr/>
          </p:nvSpPr>
          <p:spPr>
            <a:xfrm>
              <a:off x="27928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82" name="Shape 882"/>
            <p:cNvSpPr/>
            <p:nvPr/>
          </p:nvSpPr>
          <p:spPr>
            <a:xfrm>
              <a:off x="27928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83" name="Shape 883"/>
            <p:cNvSpPr/>
            <p:nvPr/>
          </p:nvSpPr>
          <p:spPr>
            <a:xfrm>
              <a:off x="27928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84" name="Shape 884"/>
            <p:cNvSpPr/>
            <p:nvPr/>
          </p:nvSpPr>
          <p:spPr>
            <a:xfrm>
              <a:off x="27928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85" name="Shape 885"/>
            <p:cNvSpPr/>
            <p:nvPr/>
          </p:nvSpPr>
          <p:spPr>
            <a:xfrm>
              <a:off x="27928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86" name="Shape 886"/>
            <p:cNvSpPr/>
            <p:nvPr/>
          </p:nvSpPr>
          <p:spPr>
            <a:xfrm>
              <a:off x="27928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87" name="Shape 887"/>
            <p:cNvSpPr/>
            <p:nvPr/>
          </p:nvSpPr>
          <p:spPr>
            <a:xfrm>
              <a:off x="27928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88" name="Shape 888"/>
            <p:cNvSpPr/>
            <p:nvPr/>
          </p:nvSpPr>
          <p:spPr>
            <a:xfrm>
              <a:off x="27928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89" name="Shape 889"/>
            <p:cNvSpPr/>
            <p:nvPr/>
          </p:nvSpPr>
          <p:spPr>
            <a:xfrm>
              <a:off x="27928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90" name="Shape 890"/>
            <p:cNvSpPr/>
            <p:nvPr/>
          </p:nvSpPr>
          <p:spPr>
            <a:xfrm>
              <a:off x="27928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91" name="Shape 891"/>
            <p:cNvSpPr/>
            <p:nvPr/>
          </p:nvSpPr>
          <p:spPr>
            <a:xfrm>
              <a:off x="27928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92" name="Shape 892"/>
            <p:cNvSpPr/>
            <p:nvPr/>
          </p:nvSpPr>
          <p:spPr>
            <a:xfrm>
              <a:off x="27928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93" name="Shape 893"/>
            <p:cNvSpPr/>
            <p:nvPr/>
          </p:nvSpPr>
          <p:spPr>
            <a:xfrm>
              <a:off x="27928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94" name="Shape 894"/>
            <p:cNvSpPr/>
            <p:nvPr/>
          </p:nvSpPr>
          <p:spPr>
            <a:xfrm>
              <a:off x="27928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95" name="Shape 895"/>
            <p:cNvSpPr/>
            <p:nvPr/>
          </p:nvSpPr>
          <p:spPr>
            <a:xfrm>
              <a:off x="27928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96" name="Shape 896"/>
            <p:cNvSpPr/>
            <p:nvPr/>
          </p:nvSpPr>
          <p:spPr>
            <a:xfrm>
              <a:off x="294332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97" name="Shape 897"/>
            <p:cNvSpPr/>
            <p:nvPr/>
          </p:nvSpPr>
          <p:spPr>
            <a:xfrm>
              <a:off x="294332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98" name="Shape 898"/>
            <p:cNvSpPr/>
            <p:nvPr/>
          </p:nvSpPr>
          <p:spPr>
            <a:xfrm>
              <a:off x="294332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899" name="Shape 899"/>
            <p:cNvSpPr/>
            <p:nvPr/>
          </p:nvSpPr>
          <p:spPr>
            <a:xfrm>
              <a:off x="294332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00" name="Shape 900"/>
            <p:cNvSpPr/>
            <p:nvPr/>
          </p:nvSpPr>
          <p:spPr>
            <a:xfrm>
              <a:off x="294332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01" name="Shape 901"/>
            <p:cNvSpPr/>
            <p:nvPr/>
          </p:nvSpPr>
          <p:spPr>
            <a:xfrm>
              <a:off x="294332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02" name="Shape 902"/>
            <p:cNvSpPr/>
            <p:nvPr/>
          </p:nvSpPr>
          <p:spPr>
            <a:xfrm>
              <a:off x="294332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03" name="Shape 903"/>
            <p:cNvSpPr/>
            <p:nvPr/>
          </p:nvSpPr>
          <p:spPr>
            <a:xfrm>
              <a:off x="294332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04" name="Shape 904"/>
            <p:cNvSpPr/>
            <p:nvPr/>
          </p:nvSpPr>
          <p:spPr>
            <a:xfrm>
              <a:off x="294332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05" name="Shape 905"/>
            <p:cNvSpPr/>
            <p:nvPr/>
          </p:nvSpPr>
          <p:spPr>
            <a:xfrm>
              <a:off x="294332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06" name="Shape 906"/>
            <p:cNvSpPr/>
            <p:nvPr/>
          </p:nvSpPr>
          <p:spPr>
            <a:xfrm>
              <a:off x="294332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07" name="Shape 907"/>
            <p:cNvSpPr/>
            <p:nvPr/>
          </p:nvSpPr>
          <p:spPr>
            <a:xfrm>
              <a:off x="294332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08" name="Shape 908"/>
            <p:cNvSpPr/>
            <p:nvPr/>
          </p:nvSpPr>
          <p:spPr>
            <a:xfrm>
              <a:off x="294332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09" name="Shape 909"/>
            <p:cNvSpPr/>
            <p:nvPr/>
          </p:nvSpPr>
          <p:spPr>
            <a:xfrm>
              <a:off x="294332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10" name="Shape 910"/>
            <p:cNvSpPr/>
            <p:nvPr/>
          </p:nvSpPr>
          <p:spPr>
            <a:xfrm>
              <a:off x="294332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11" name="Shape 911"/>
            <p:cNvSpPr/>
            <p:nvPr/>
          </p:nvSpPr>
          <p:spPr>
            <a:xfrm>
              <a:off x="294332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12" name="Shape 912"/>
            <p:cNvSpPr/>
            <p:nvPr/>
          </p:nvSpPr>
          <p:spPr>
            <a:xfrm>
              <a:off x="294332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13" name="Shape 913"/>
            <p:cNvSpPr/>
            <p:nvPr/>
          </p:nvSpPr>
          <p:spPr>
            <a:xfrm>
              <a:off x="294332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14" name="Shape 914"/>
            <p:cNvSpPr/>
            <p:nvPr/>
          </p:nvSpPr>
          <p:spPr>
            <a:xfrm>
              <a:off x="3093850"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15" name="Shape 915"/>
            <p:cNvSpPr/>
            <p:nvPr/>
          </p:nvSpPr>
          <p:spPr>
            <a:xfrm>
              <a:off x="3093850"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16" name="Shape 916"/>
            <p:cNvSpPr/>
            <p:nvPr/>
          </p:nvSpPr>
          <p:spPr>
            <a:xfrm>
              <a:off x="3093850"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17" name="Shape 917"/>
            <p:cNvSpPr/>
            <p:nvPr/>
          </p:nvSpPr>
          <p:spPr>
            <a:xfrm>
              <a:off x="3093850"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18" name="Shape 918"/>
            <p:cNvSpPr/>
            <p:nvPr/>
          </p:nvSpPr>
          <p:spPr>
            <a:xfrm>
              <a:off x="3093850"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19" name="Shape 919"/>
            <p:cNvSpPr/>
            <p:nvPr/>
          </p:nvSpPr>
          <p:spPr>
            <a:xfrm>
              <a:off x="3093850"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20" name="Shape 920"/>
            <p:cNvSpPr/>
            <p:nvPr/>
          </p:nvSpPr>
          <p:spPr>
            <a:xfrm>
              <a:off x="3093850"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21" name="Shape 921"/>
            <p:cNvSpPr/>
            <p:nvPr/>
          </p:nvSpPr>
          <p:spPr>
            <a:xfrm>
              <a:off x="309385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22" name="Shape 922"/>
            <p:cNvSpPr/>
            <p:nvPr/>
          </p:nvSpPr>
          <p:spPr>
            <a:xfrm>
              <a:off x="3093850"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23" name="Shape 923"/>
            <p:cNvSpPr/>
            <p:nvPr/>
          </p:nvSpPr>
          <p:spPr>
            <a:xfrm>
              <a:off x="324435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24" name="Shape 924"/>
            <p:cNvSpPr/>
            <p:nvPr/>
          </p:nvSpPr>
          <p:spPr>
            <a:xfrm>
              <a:off x="324435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25" name="Shape 925"/>
            <p:cNvSpPr/>
            <p:nvPr/>
          </p:nvSpPr>
          <p:spPr>
            <a:xfrm>
              <a:off x="324435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26" name="Shape 926"/>
            <p:cNvSpPr/>
            <p:nvPr/>
          </p:nvSpPr>
          <p:spPr>
            <a:xfrm>
              <a:off x="324435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27" name="Shape 927"/>
            <p:cNvSpPr/>
            <p:nvPr/>
          </p:nvSpPr>
          <p:spPr>
            <a:xfrm>
              <a:off x="324435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28" name="Shape 928"/>
            <p:cNvSpPr/>
            <p:nvPr/>
          </p:nvSpPr>
          <p:spPr>
            <a:xfrm>
              <a:off x="324435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29" name="Shape 929"/>
            <p:cNvSpPr/>
            <p:nvPr/>
          </p:nvSpPr>
          <p:spPr>
            <a:xfrm>
              <a:off x="324435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30" name="Shape 930"/>
            <p:cNvSpPr/>
            <p:nvPr/>
          </p:nvSpPr>
          <p:spPr>
            <a:xfrm>
              <a:off x="324435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31" name="Shape 931"/>
            <p:cNvSpPr/>
            <p:nvPr/>
          </p:nvSpPr>
          <p:spPr>
            <a:xfrm>
              <a:off x="339487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32" name="Shape 932"/>
            <p:cNvSpPr/>
            <p:nvPr/>
          </p:nvSpPr>
          <p:spPr>
            <a:xfrm>
              <a:off x="339487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33" name="Shape 933"/>
            <p:cNvSpPr/>
            <p:nvPr/>
          </p:nvSpPr>
          <p:spPr>
            <a:xfrm>
              <a:off x="339487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34" name="Shape 934"/>
            <p:cNvSpPr/>
            <p:nvPr/>
          </p:nvSpPr>
          <p:spPr>
            <a:xfrm>
              <a:off x="339487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35" name="Shape 935"/>
            <p:cNvSpPr/>
            <p:nvPr/>
          </p:nvSpPr>
          <p:spPr>
            <a:xfrm>
              <a:off x="339487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36" name="Shape 936"/>
            <p:cNvSpPr/>
            <p:nvPr/>
          </p:nvSpPr>
          <p:spPr>
            <a:xfrm>
              <a:off x="339487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37" name="Shape 937"/>
            <p:cNvSpPr/>
            <p:nvPr/>
          </p:nvSpPr>
          <p:spPr>
            <a:xfrm>
              <a:off x="354537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38" name="Shape 938"/>
            <p:cNvSpPr/>
            <p:nvPr/>
          </p:nvSpPr>
          <p:spPr>
            <a:xfrm>
              <a:off x="354537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939" name="Shape 939"/>
            <p:cNvSpPr/>
            <p:nvPr/>
          </p:nvSpPr>
          <p:spPr>
            <a:xfrm>
              <a:off x="354537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grpSp>
      <p:grpSp>
        <p:nvGrpSpPr>
          <p:cNvPr id="940" name="Shape 940"/>
          <p:cNvGrpSpPr/>
          <p:nvPr/>
        </p:nvGrpSpPr>
        <p:grpSpPr>
          <a:xfrm rot="10800000">
            <a:off x="6367294" y="28698"/>
            <a:ext cx="2309820" cy="5086302"/>
            <a:chOff x="1287725" y="238125"/>
            <a:chExt cx="2379050" cy="5238750"/>
          </a:xfrm>
        </p:grpSpPr>
        <p:sp>
          <p:nvSpPr>
            <p:cNvPr id="941" name="Shape 941"/>
            <p:cNvSpPr/>
            <p:nvPr/>
          </p:nvSpPr>
          <p:spPr>
            <a:xfrm>
              <a:off x="1287725"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42" name="Shape 942"/>
            <p:cNvSpPr/>
            <p:nvPr/>
          </p:nvSpPr>
          <p:spPr>
            <a:xfrm>
              <a:off x="128772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43" name="Shape 943"/>
            <p:cNvSpPr/>
            <p:nvPr/>
          </p:nvSpPr>
          <p:spPr>
            <a:xfrm>
              <a:off x="1287725"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44" name="Shape 944"/>
            <p:cNvSpPr/>
            <p:nvPr/>
          </p:nvSpPr>
          <p:spPr>
            <a:xfrm>
              <a:off x="128772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45" name="Shape 945"/>
            <p:cNvSpPr/>
            <p:nvPr/>
          </p:nvSpPr>
          <p:spPr>
            <a:xfrm>
              <a:off x="1287725"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46" name="Shape 946"/>
            <p:cNvSpPr/>
            <p:nvPr/>
          </p:nvSpPr>
          <p:spPr>
            <a:xfrm>
              <a:off x="128772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47" name="Shape 947"/>
            <p:cNvSpPr/>
            <p:nvPr/>
          </p:nvSpPr>
          <p:spPr>
            <a:xfrm>
              <a:off x="128772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48" name="Shape 948"/>
            <p:cNvSpPr/>
            <p:nvPr/>
          </p:nvSpPr>
          <p:spPr>
            <a:xfrm>
              <a:off x="128772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49" name="Shape 949"/>
            <p:cNvSpPr/>
            <p:nvPr/>
          </p:nvSpPr>
          <p:spPr>
            <a:xfrm>
              <a:off x="1287725"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50" name="Shape 950"/>
            <p:cNvSpPr/>
            <p:nvPr/>
          </p:nvSpPr>
          <p:spPr>
            <a:xfrm>
              <a:off x="128772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51" name="Shape 951"/>
            <p:cNvSpPr/>
            <p:nvPr/>
          </p:nvSpPr>
          <p:spPr>
            <a:xfrm>
              <a:off x="128772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52" name="Shape 952"/>
            <p:cNvSpPr/>
            <p:nvPr/>
          </p:nvSpPr>
          <p:spPr>
            <a:xfrm>
              <a:off x="128772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53" name="Shape 953"/>
            <p:cNvSpPr/>
            <p:nvPr/>
          </p:nvSpPr>
          <p:spPr>
            <a:xfrm>
              <a:off x="1287725"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54" name="Shape 954"/>
            <p:cNvSpPr/>
            <p:nvPr/>
          </p:nvSpPr>
          <p:spPr>
            <a:xfrm>
              <a:off x="128772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55" name="Shape 955"/>
            <p:cNvSpPr/>
            <p:nvPr/>
          </p:nvSpPr>
          <p:spPr>
            <a:xfrm>
              <a:off x="128772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56" name="Shape 956"/>
            <p:cNvSpPr/>
            <p:nvPr/>
          </p:nvSpPr>
          <p:spPr>
            <a:xfrm>
              <a:off x="1438225"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57" name="Shape 957"/>
            <p:cNvSpPr/>
            <p:nvPr/>
          </p:nvSpPr>
          <p:spPr>
            <a:xfrm>
              <a:off x="14382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58" name="Shape 958"/>
            <p:cNvSpPr/>
            <p:nvPr/>
          </p:nvSpPr>
          <p:spPr>
            <a:xfrm>
              <a:off x="14382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59" name="Shape 959"/>
            <p:cNvSpPr/>
            <p:nvPr/>
          </p:nvSpPr>
          <p:spPr>
            <a:xfrm>
              <a:off x="14382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60" name="Shape 960"/>
            <p:cNvSpPr/>
            <p:nvPr/>
          </p:nvSpPr>
          <p:spPr>
            <a:xfrm>
              <a:off x="158875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61" name="Shape 961"/>
            <p:cNvSpPr/>
            <p:nvPr/>
          </p:nvSpPr>
          <p:spPr>
            <a:xfrm>
              <a:off x="158875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62" name="Shape 962"/>
            <p:cNvSpPr/>
            <p:nvPr/>
          </p:nvSpPr>
          <p:spPr>
            <a:xfrm>
              <a:off x="158875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63" name="Shape 963"/>
            <p:cNvSpPr/>
            <p:nvPr/>
          </p:nvSpPr>
          <p:spPr>
            <a:xfrm>
              <a:off x="158875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64" name="Shape 964"/>
            <p:cNvSpPr/>
            <p:nvPr/>
          </p:nvSpPr>
          <p:spPr>
            <a:xfrm>
              <a:off x="158875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65" name="Shape 965"/>
            <p:cNvSpPr/>
            <p:nvPr/>
          </p:nvSpPr>
          <p:spPr>
            <a:xfrm>
              <a:off x="158875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66" name="Shape 966"/>
            <p:cNvSpPr/>
            <p:nvPr/>
          </p:nvSpPr>
          <p:spPr>
            <a:xfrm>
              <a:off x="158875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67" name="Shape 967"/>
            <p:cNvSpPr/>
            <p:nvPr/>
          </p:nvSpPr>
          <p:spPr>
            <a:xfrm>
              <a:off x="158875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68" name="Shape 968"/>
            <p:cNvSpPr/>
            <p:nvPr/>
          </p:nvSpPr>
          <p:spPr>
            <a:xfrm>
              <a:off x="158875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69" name="Shape 969"/>
            <p:cNvSpPr/>
            <p:nvPr/>
          </p:nvSpPr>
          <p:spPr>
            <a:xfrm>
              <a:off x="158875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70" name="Shape 970"/>
            <p:cNvSpPr/>
            <p:nvPr/>
          </p:nvSpPr>
          <p:spPr>
            <a:xfrm>
              <a:off x="173925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71" name="Shape 971"/>
            <p:cNvSpPr/>
            <p:nvPr/>
          </p:nvSpPr>
          <p:spPr>
            <a:xfrm>
              <a:off x="173925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72" name="Shape 972"/>
            <p:cNvSpPr/>
            <p:nvPr/>
          </p:nvSpPr>
          <p:spPr>
            <a:xfrm>
              <a:off x="173925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73" name="Shape 973"/>
            <p:cNvSpPr/>
            <p:nvPr/>
          </p:nvSpPr>
          <p:spPr>
            <a:xfrm>
              <a:off x="173925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74" name="Shape 974"/>
            <p:cNvSpPr/>
            <p:nvPr/>
          </p:nvSpPr>
          <p:spPr>
            <a:xfrm>
              <a:off x="173925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75" name="Shape 975"/>
            <p:cNvSpPr/>
            <p:nvPr/>
          </p:nvSpPr>
          <p:spPr>
            <a:xfrm>
              <a:off x="173925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76" name="Shape 976"/>
            <p:cNvSpPr/>
            <p:nvPr/>
          </p:nvSpPr>
          <p:spPr>
            <a:xfrm>
              <a:off x="173925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77" name="Shape 977"/>
            <p:cNvSpPr/>
            <p:nvPr/>
          </p:nvSpPr>
          <p:spPr>
            <a:xfrm>
              <a:off x="173925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78" name="Shape 978"/>
            <p:cNvSpPr/>
            <p:nvPr/>
          </p:nvSpPr>
          <p:spPr>
            <a:xfrm>
              <a:off x="173925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79" name="Shape 979"/>
            <p:cNvSpPr/>
            <p:nvPr/>
          </p:nvSpPr>
          <p:spPr>
            <a:xfrm>
              <a:off x="173925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80" name="Shape 980"/>
            <p:cNvSpPr/>
            <p:nvPr/>
          </p:nvSpPr>
          <p:spPr>
            <a:xfrm>
              <a:off x="173925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81" name="Shape 981"/>
            <p:cNvSpPr/>
            <p:nvPr/>
          </p:nvSpPr>
          <p:spPr>
            <a:xfrm>
              <a:off x="173925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82" name="Shape 982"/>
            <p:cNvSpPr/>
            <p:nvPr/>
          </p:nvSpPr>
          <p:spPr>
            <a:xfrm>
              <a:off x="173925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83" name="Shape 983"/>
            <p:cNvSpPr/>
            <p:nvPr/>
          </p:nvSpPr>
          <p:spPr>
            <a:xfrm>
              <a:off x="1739250"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84" name="Shape 984"/>
            <p:cNvSpPr/>
            <p:nvPr/>
          </p:nvSpPr>
          <p:spPr>
            <a:xfrm>
              <a:off x="173925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85" name="Shape 985"/>
            <p:cNvSpPr/>
            <p:nvPr/>
          </p:nvSpPr>
          <p:spPr>
            <a:xfrm>
              <a:off x="173925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86" name="Shape 986"/>
            <p:cNvSpPr/>
            <p:nvPr/>
          </p:nvSpPr>
          <p:spPr>
            <a:xfrm>
              <a:off x="173925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87" name="Shape 987"/>
            <p:cNvSpPr/>
            <p:nvPr/>
          </p:nvSpPr>
          <p:spPr>
            <a:xfrm>
              <a:off x="188975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88" name="Shape 988"/>
            <p:cNvSpPr/>
            <p:nvPr/>
          </p:nvSpPr>
          <p:spPr>
            <a:xfrm>
              <a:off x="188975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89" name="Shape 989"/>
            <p:cNvSpPr/>
            <p:nvPr/>
          </p:nvSpPr>
          <p:spPr>
            <a:xfrm>
              <a:off x="188975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90" name="Shape 990"/>
            <p:cNvSpPr/>
            <p:nvPr/>
          </p:nvSpPr>
          <p:spPr>
            <a:xfrm>
              <a:off x="188975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91" name="Shape 991"/>
            <p:cNvSpPr/>
            <p:nvPr/>
          </p:nvSpPr>
          <p:spPr>
            <a:xfrm>
              <a:off x="188975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92" name="Shape 992"/>
            <p:cNvSpPr/>
            <p:nvPr/>
          </p:nvSpPr>
          <p:spPr>
            <a:xfrm>
              <a:off x="188975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93" name="Shape 993"/>
            <p:cNvSpPr/>
            <p:nvPr/>
          </p:nvSpPr>
          <p:spPr>
            <a:xfrm>
              <a:off x="188975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94" name="Shape 994"/>
            <p:cNvSpPr/>
            <p:nvPr/>
          </p:nvSpPr>
          <p:spPr>
            <a:xfrm>
              <a:off x="188975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95" name="Shape 995"/>
            <p:cNvSpPr/>
            <p:nvPr/>
          </p:nvSpPr>
          <p:spPr>
            <a:xfrm>
              <a:off x="188975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96" name="Shape 996"/>
            <p:cNvSpPr/>
            <p:nvPr/>
          </p:nvSpPr>
          <p:spPr>
            <a:xfrm>
              <a:off x="188975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97" name="Shape 997"/>
            <p:cNvSpPr/>
            <p:nvPr/>
          </p:nvSpPr>
          <p:spPr>
            <a:xfrm>
              <a:off x="188975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98" name="Shape 998"/>
            <p:cNvSpPr/>
            <p:nvPr/>
          </p:nvSpPr>
          <p:spPr>
            <a:xfrm>
              <a:off x="2040275"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999" name="Shape 999"/>
            <p:cNvSpPr/>
            <p:nvPr/>
          </p:nvSpPr>
          <p:spPr>
            <a:xfrm>
              <a:off x="2040275"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00" name="Shape 1000"/>
            <p:cNvSpPr/>
            <p:nvPr/>
          </p:nvSpPr>
          <p:spPr>
            <a:xfrm>
              <a:off x="2040275"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01" name="Shape 1001"/>
            <p:cNvSpPr/>
            <p:nvPr/>
          </p:nvSpPr>
          <p:spPr>
            <a:xfrm>
              <a:off x="2040275"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02" name="Shape 1002"/>
            <p:cNvSpPr/>
            <p:nvPr/>
          </p:nvSpPr>
          <p:spPr>
            <a:xfrm>
              <a:off x="2040275"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03" name="Shape 1003"/>
            <p:cNvSpPr/>
            <p:nvPr/>
          </p:nvSpPr>
          <p:spPr>
            <a:xfrm>
              <a:off x="2040275"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04" name="Shape 1004"/>
            <p:cNvSpPr/>
            <p:nvPr/>
          </p:nvSpPr>
          <p:spPr>
            <a:xfrm>
              <a:off x="2040275"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05" name="Shape 1005"/>
            <p:cNvSpPr/>
            <p:nvPr/>
          </p:nvSpPr>
          <p:spPr>
            <a:xfrm>
              <a:off x="2040275"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06" name="Shape 1006"/>
            <p:cNvSpPr/>
            <p:nvPr/>
          </p:nvSpPr>
          <p:spPr>
            <a:xfrm>
              <a:off x="2040275"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07" name="Shape 1007"/>
            <p:cNvSpPr/>
            <p:nvPr/>
          </p:nvSpPr>
          <p:spPr>
            <a:xfrm>
              <a:off x="2040275"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08" name="Shape 1008"/>
            <p:cNvSpPr/>
            <p:nvPr/>
          </p:nvSpPr>
          <p:spPr>
            <a:xfrm>
              <a:off x="2040275"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09" name="Shape 1009"/>
            <p:cNvSpPr/>
            <p:nvPr/>
          </p:nvSpPr>
          <p:spPr>
            <a:xfrm>
              <a:off x="2040275"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10" name="Shape 1010"/>
            <p:cNvSpPr/>
            <p:nvPr/>
          </p:nvSpPr>
          <p:spPr>
            <a:xfrm>
              <a:off x="2040275"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11" name="Shape 1011"/>
            <p:cNvSpPr/>
            <p:nvPr/>
          </p:nvSpPr>
          <p:spPr>
            <a:xfrm>
              <a:off x="219077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12" name="Shape 1012"/>
            <p:cNvSpPr/>
            <p:nvPr/>
          </p:nvSpPr>
          <p:spPr>
            <a:xfrm>
              <a:off x="219077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13" name="Shape 1013"/>
            <p:cNvSpPr/>
            <p:nvPr/>
          </p:nvSpPr>
          <p:spPr>
            <a:xfrm>
              <a:off x="219077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14" name="Shape 1014"/>
            <p:cNvSpPr/>
            <p:nvPr/>
          </p:nvSpPr>
          <p:spPr>
            <a:xfrm>
              <a:off x="219077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15" name="Shape 1015"/>
            <p:cNvSpPr/>
            <p:nvPr/>
          </p:nvSpPr>
          <p:spPr>
            <a:xfrm>
              <a:off x="219077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16" name="Shape 1016"/>
            <p:cNvSpPr/>
            <p:nvPr/>
          </p:nvSpPr>
          <p:spPr>
            <a:xfrm>
              <a:off x="2190775"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17" name="Shape 1017"/>
            <p:cNvSpPr/>
            <p:nvPr/>
          </p:nvSpPr>
          <p:spPr>
            <a:xfrm>
              <a:off x="219077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18" name="Shape 1018"/>
            <p:cNvSpPr/>
            <p:nvPr/>
          </p:nvSpPr>
          <p:spPr>
            <a:xfrm>
              <a:off x="219077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19" name="Shape 1019"/>
            <p:cNvSpPr/>
            <p:nvPr/>
          </p:nvSpPr>
          <p:spPr>
            <a:xfrm>
              <a:off x="2190775"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20" name="Shape 1020"/>
            <p:cNvSpPr/>
            <p:nvPr/>
          </p:nvSpPr>
          <p:spPr>
            <a:xfrm>
              <a:off x="234130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21" name="Shape 1021"/>
            <p:cNvSpPr/>
            <p:nvPr/>
          </p:nvSpPr>
          <p:spPr>
            <a:xfrm>
              <a:off x="234130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22" name="Shape 1022"/>
            <p:cNvSpPr/>
            <p:nvPr/>
          </p:nvSpPr>
          <p:spPr>
            <a:xfrm>
              <a:off x="234130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23" name="Shape 1023"/>
            <p:cNvSpPr/>
            <p:nvPr/>
          </p:nvSpPr>
          <p:spPr>
            <a:xfrm>
              <a:off x="234130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24" name="Shape 1024"/>
            <p:cNvSpPr/>
            <p:nvPr/>
          </p:nvSpPr>
          <p:spPr>
            <a:xfrm>
              <a:off x="234130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25" name="Shape 1025"/>
            <p:cNvSpPr/>
            <p:nvPr/>
          </p:nvSpPr>
          <p:spPr>
            <a:xfrm>
              <a:off x="234130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26" name="Shape 1026"/>
            <p:cNvSpPr/>
            <p:nvPr/>
          </p:nvSpPr>
          <p:spPr>
            <a:xfrm>
              <a:off x="234130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27" name="Shape 1027"/>
            <p:cNvSpPr/>
            <p:nvPr/>
          </p:nvSpPr>
          <p:spPr>
            <a:xfrm>
              <a:off x="234130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28" name="Shape 1028"/>
            <p:cNvSpPr/>
            <p:nvPr/>
          </p:nvSpPr>
          <p:spPr>
            <a:xfrm>
              <a:off x="249180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29" name="Shape 1029"/>
            <p:cNvSpPr/>
            <p:nvPr/>
          </p:nvSpPr>
          <p:spPr>
            <a:xfrm>
              <a:off x="249180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30" name="Shape 1030"/>
            <p:cNvSpPr/>
            <p:nvPr/>
          </p:nvSpPr>
          <p:spPr>
            <a:xfrm>
              <a:off x="249180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31" name="Shape 1031"/>
            <p:cNvSpPr/>
            <p:nvPr/>
          </p:nvSpPr>
          <p:spPr>
            <a:xfrm>
              <a:off x="249180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32" name="Shape 1032"/>
            <p:cNvSpPr/>
            <p:nvPr/>
          </p:nvSpPr>
          <p:spPr>
            <a:xfrm>
              <a:off x="249180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33" name="Shape 1033"/>
            <p:cNvSpPr/>
            <p:nvPr/>
          </p:nvSpPr>
          <p:spPr>
            <a:xfrm>
              <a:off x="264232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34" name="Shape 1034"/>
            <p:cNvSpPr/>
            <p:nvPr/>
          </p:nvSpPr>
          <p:spPr>
            <a:xfrm>
              <a:off x="264232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35" name="Shape 1035"/>
            <p:cNvSpPr/>
            <p:nvPr/>
          </p:nvSpPr>
          <p:spPr>
            <a:xfrm>
              <a:off x="264232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36" name="Shape 1036"/>
            <p:cNvSpPr/>
            <p:nvPr/>
          </p:nvSpPr>
          <p:spPr>
            <a:xfrm>
              <a:off x="264232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37" name="Shape 1037"/>
            <p:cNvSpPr/>
            <p:nvPr/>
          </p:nvSpPr>
          <p:spPr>
            <a:xfrm>
              <a:off x="264232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38" name="Shape 1038"/>
            <p:cNvSpPr/>
            <p:nvPr/>
          </p:nvSpPr>
          <p:spPr>
            <a:xfrm>
              <a:off x="27928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39" name="Shape 1039"/>
            <p:cNvSpPr/>
            <p:nvPr/>
          </p:nvSpPr>
          <p:spPr>
            <a:xfrm>
              <a:off x="294332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40" name="Shape 1040"/>
            <p:cNvSpPr/>
            <p:nvPr/>
          </p:nvSpPr>
          <p:spPr>
            <a:xfrm>
              <a:off x="294332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41" name="Shape 1041"/>
            <p:cNvSpPr/>
            <p:nvPr/>
          </p:nvSpPr>
          <p:spPr>
            <a:xfrm>
              <a:off x="3093850"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42" name="Shape 1042"/>
            <p:cNvSpPr/>
            <p:nvPr/>
          </p:nvSpPr>
          <p:spPr>
            <a:xfrm>
              <a:off x="339487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1043" name="Shape 1043"/>
            <p:cNvSpPr/>
            <p:nvPr/>
          </p:nvSpPr>
          <p:spPr>
            <a:xfrm>
              <a:off x="354537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Caption">
    <p:spTree>
      <p:nvGrpSpPr>
        <p:cNvPr id="1" name="Shape 2677"/>
        <p:cNvGrpSpPr/>
        <p:nvPr/>
      </p:nvGrpSpPr>
      <p:grpSpPr>
        <a:xfrm>
          <a:off x="0" y="0"/>
          <a:ext cx="0" cy="0"/>
          <a:chOff x="0" y="0"/>
          <a:chExt cx="0" cy="0"/>
        </a:xfrm>
      </p:grpSpPr>
      <p:sp>
        <p:nvSpPr>
          <p:cNvPr id="2678" name="Shape 2678"/>
          <p:cNvSpPr txBox="1">
            <a:spLocks noGrp="1"/>
          </p:cNvSpPr>
          <p:nvPr>
            <p:ph type="body" idx="1"/>
          </p:nvPr>
        </p:nvSpPr>
        <p:spPr>
          <a:xfrm>
            <a:off x="624925" y="4177700"/>
            <a:ext cx="6759300" cy="519600"/>
          </a:xfrm>
          <a:prstGeom prst="rect">
            <a:avLst/>
          </a:prstGeom>
        </p:spPr>
        <p:txBody>
          <a:bodyPr wrap="square" lIns="91425" tIns="91425" rIns="91425" bIns="91425" anchor="t" anchorCtr="0"/>
          <a:lstStyle>
            <a:lvl1pPr lvl="0">
              <a:spcBef>
                <a:spcPts val="360"/>
              </a:spcBef>
              <a:buSzPts val="1800"/>
              <a:buNone/>
              <a:defRPr sz="1800"/>
            </a:lvl1pPr>
          </a:lstStyle>
          <a:p>
            <a:endParaRPr/>
          </a:p>
        </p:txBody>
      </p:sp>
      <p:grpSp>
        <p:nvGrpSpPr>
          <p:cNvPr id="2679" name="Shape 2679"/>
          <p:cNvGrpSpPr/>
          <p:nvPr/>
        </p:nvGrpSpPr>
        <p:grpSpPr>
          <a:xfrm rot="10800000">
            <a:off x="8851487" y="28707"/>
            <a:ext cx="264012" cy="5086302"/>
            <a:chOff x="5307800" y="238125"/>
            <a:chExt cx="271925" cy="5238750"/>
          </a:xfrm>
        </p:grpSpPr>
        <p:sp>
          <p:nvSpPr>
            <p:cNvPr id="2680" name="Shape 2680"/>
            <p:cNvSpPr/>
            <p:nvPr/>
          </p:nvSpPr>
          <p:spPr>
            <a:xfrm>
              <a:off x="530780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81" name="Shape 2681"/>
            <p:cNvSpPr/>
            <p:nvPr/>
          </p:nvSpPr>
          <p:spPr>
            <a:xfrm>
              <a:off x="530780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82" name="Shape 2682"/>
            <p:cNvSpPr/>
            <p:nvPr/>
          </p:nvSpPr>
          <p:spPr>
            <a:xfrm>
              <a:off x="530780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83" name="Shape 2683"/>
            <p:cNvSpPr/>
            <p:nvPr/>
          </p:nvSpPr>
          <p:spPr>
            <a:xfrm>
              <a:off x="530780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84" name="Shape 2684"/>
            <p:cNvSpPr/>
            <p:nvPr/>
          </p:nvSpPr>
          <p:spPr>
            <a:xfrm>
              <a:off x="530780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85" name="Shape 2685"/>
            <p:cNvSpPr/>
            <p:nvPr/>
          </p:nvSpPr>
          <p:spPr>
            <a:xfrm>
              <a:off x="530780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86" name="Shape 2686"/>
            <p:cNvSpPr/>
            <p:nvPr/>
          </p:nvSpPr>
          <p:spPr>
            <a:xfrm>
              <a:off x="530780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87" name="Shape 2687"/>
            <p:cNvSpPr/>
            <p:nvPr/>
          </p:nvSpPr>
          <p:spPr>
            <a:xfrm>
              <a:off x="530780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88" name="Shape 2688"/>
            <p:cNvSpPr/>
            <p:nvPr/>
          </p:nvSpPr>
          <p:spPr>
            <a:xfrm>
              <a:off x="530780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89" name="Shape 2689"/>
            <p:cNvSpPr/>
            <p:nvPr/>
          </p:nvSpPr>
          <p:spPr>
            <a:xfrm>
              <a:off x="530780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90" name="Shape 2690"/>
            <p:cNvSpPr/>
            <p:nvPr/>
          </p:nvSpPr>
          <p:spPr>
            <a:xfrm>
              <a:off x="530780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91" name="Shape 2691"/>
            <p:cNvSpPr/>
            <p:nvPr/>
          </p:nvSpPr>
          <p:spPr>
            <a:xfrm>
              <a:off x="530780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92" name="Shape 2692"/>
            <p:cNvSpPr/>
            <p:nvPr/>
          </p:nvSpPr>
          <p:spPr>
            <a:xfrm>
              <a:off x="530780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93" name="Shape 2693"/>
            <p:cNvSpPr/>
            <p:nvPr/>
          </p:nvSpPr>
          <p:spPr>
            <a:xfrm>
              <a:off x="530780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94" name="Shape 2694"/>
            <p:cNvSpPr/>
            <p:nvPr/>
          </p:nvSpPr>
          <p:spPr>
            <a:xfrm>
              <a:off x="530780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95" name="Shape 2695"/>
            <p:cNvSpPr/>
            <p:nvPr/>
          </p:nvSpPr>
          <p:spPr>
            <a:xfrm>
              <a:off x="530780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96" name="Shape 2696"/>
            <p:cNvSpPr/>
            <p:nvPr/>
          </p:nvSpPr>
          <p:spPr>
            <a:xfrm>
              <a:off x="530780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97" name="Shape 2697"/>
            <p:cNvSpPr/>
            <p:nvPr/>
          </p:nvSpPr>
          <p:spPr>
            <a:xfrm>
              <a:off x="530780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98" name="Shape 2698"/>
            <p:cNvSpPr/>
            <p:nvPr/>
          </p:nvSpPr>
          <p:spPr>
            <a:xfrm>
              <a:off x="530780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699" name="Shape 2699"/>
            <p:cNvSpPr/>
            <p:nvPr/>
          </p:nvSpPr>
          <p:spPr>
            <a:xfrm>
              <a:off x="530780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00" name="Shape 2700"/>
            <p:cNvSpPr/>
            <p:nvPr/>
          </p:nvSpPr>
          <p:spPr>
            <a:xfrm>
              <a:off x="530780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01" name="Shape 2701"/>
            <p:cNvSpPr/>
            <p:nvPr/>
          </p:nvSpPr>
          <p:spPr>
            <a:xfrm>
              <a:off x="530780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02" name="Shape 2702"/>
            <p:cNvSpPr/>
            <p:nvPr/>
          </p:nvSpPr>
          <p:spPr>
            <a:xfrm>
              <a:off x="530780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03" name="Shape 2703"/>
            <p:cNvSpPr/>
            <p:nvPr/>
          </p:nvSpPr>
          <p:spPr>
            <a:xfrm>
              <a:off x="530780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04" name="Shape 2704"/>
            <p:cNvSpPr/>
            <p:nvPr/>
          </p:nvSpPr>
          <p:spPr>
            <a:xfrm>
              <a:off x="530780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05" name="Shape 2705"/>
            <p:cNvSpPr/>
            <p:nvPr/>
          </p:nvSpPr>
          <p:spPr>
            <a:xfrm>
              <a:off x="530780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06" name="Shape 2706"/>
            <p:cNvSpPr/>
            <p:nvPr/>
          </p:nvSpPr>
          <p:spPr>
            <a:xfrm>
              <a:off x="530780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07" name="Shape 2707"/>
            <p:cNvSpPr/>
            <p:nvPr/>
          </p:nvSpPr>
          <p:spPr>
            <a:xfrm>
              <a:off x="530780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08" name="Shape 2708"/>
            <p:cNvSpPr/>
            <p:nvPr/>
          </p:nvSpPr>
          <p:spPr>
            <a:xfrm>
              <a:off x="530780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09" name="Shape 2709"/>
            <p:cNvSpPr/>
            <p:nvPr/>
          </p:nvSpPr>
          <p:spPr>
            <a:xfrm>
              <a:off x="530780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10" name="Shape 2710"/>
            <p:cNvSpPr/>
            <p:nvPr/>
          </p:nvSpPr>
          <p:spPr>
            <a:xfrm>
              <a:off x="530780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11" name="Shape 2711"/>
            <p:cNvSpPr/>
            <p:nvPr/>
          </p:nvSpPr>
          <p:spPr>
            <a:xfrm>
              <a:off x="530780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12" name="Shape 2712"/>
            <p:cNvSpPr/>
            <p:nvPr/>
          </p:nvSpPr>
          <p:spPr>
            <a:xfrm>
              <a:off x="530780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13" name="Shape 2713"/>
            <p:cNvSpPr/>
            <p:nvPr/>
          </p:nvSpPr>
          <p:spPr>
            <a:xfrm>
              <a:off x="530780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14" name="Shape 2714"/>
            <p:cNvSpPr/>
            <p:nvPr/>
          </p:nvSpPr>
          <p:spPr>
            <a:xfrm>
              <a:off x="530780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15" name="Shape 2715"/>
            <p:cNvSpPr/>
            <p:nvPr/>
          </p:nvSpPr>
          <p:spPr>
            <a:xfrm>
              <a:off x="5458325"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16" name="Shape 2716"/>
            <p:cNvSpPr/>
            <p:nvPr/>
          </p:nvSpPr>
          <p:spPr>
            <a:xfrm>
              <a:off x="5458325"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17" name="Shape 2717"/>
            <p:cNvSpPr/>
            <p:nvPr/>
          </p:nvSpPr>
          <p:spPr>
            <a:xfrm>
              <a:off x="5458325"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18" name="Shape 2718"/>
            <p:cNvSpPr/>
            <p:nvPr/>
          </p:nvSpPr>
          <p:spPr>
            <a:xfrm>
              <a:off x="5458325"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19" name="Shape 2719"/>
            <p:cNvSpPr/>
            <p:nvPr/>
          </p:nvSpPr>
          <p:spPr>
            <a:xfrm>
              <a:off x="5458325"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20" name="Shape 2720"/>
            <p:cNvSpPr/>
            <p:nvPr/>
          </p:nvSpPr>
          <p:spPr>
            <a:xfrm>
              <a:off x="5458325"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21" name="Shape 2721"/>
            <p:cNvSpPr/>
            <p:nvPr/>
          </p:nvSpPr>
          <p:spPr>
            <a:xfrm>
              <a:off x="5458325"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22" name="Shape 2722"/>
            <p:cNvSpPr/>
            <p:nvPr/>
          </p:nvSpPr>
          <p:spPr>
            <a:xfrm>
              <a:off x="5458325"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23" name="Shape 2723"/>
            <p:cNvSpPr/>
            <p:nvPr/>
          </p:nvSpPr>
          <p:spPr>
            <a:xfrm>
              <a:off x="5458325"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24" name="Shape 2724"/>
            <p:cNvSpPr/>
            <p:nvPr/>
          </p:nvSpPr>
          <p:spPr>
            <a:xfrm>
              <a:off x="5458325"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25" name="Shape 2725"/>
            <p:cNvSpPr/>
            <p:nvPr/>
          </p:nvSpPr>
          <p:spPr>
            <a:xfrm>
              <a:off x="5458325"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26" name="Shape 2726"/>
            <p:cNvSpPr/>
            <p:nvPr/>
          </p:nvSpPr>
          <p:spPr>
            <a:xfrm>
              <a:off x="5458325"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27" name="Shape 2727"/>
            <p:cNvSpPr/>
            <p:nvPr/>
          </p:nvSpPr>
          <p:spPr>
            <a:xfrm>
              <a:off x="5458325"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28" name="Shape 2728"/>
            <p:cNvSpPr/>
            <p:nvPr/>
          </p:nvSpPr>
          <p:spPr>
            <a:xfrm>
              <a:off x="5458325"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29" name="Shape 2729"/>
            <p:cNvSpPr/>
            <p:nvPr/>
          </p:nvSpPr>
          <p:spPr>
            <a:xfrm>
              <a:off x="5458325"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30" name="Shape 2730"/>
            <p:cNvSpPr/>
            <p:nvPr/>
          </p:nvSpPr>
          <p:spPr>
            <a:xfrm>
              <a:off x="5458325"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31" name="Shape 2731"/>
            <p:cNvSpPr/>
            <p:nvPr/>
          </p:nvSpPr>
          <p:spPr>
            <a:xfrm>
              <a:off x="5458325"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32" name="Shape 2732"/>
            <p:cNvSpPr/>
            <p:nvPr/>
          </p:nvSpPr>
          <p:spPr>
            <a:xfrm>
              <a:off x="5458325"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33" name="Shape 2733"/>
            <p:cNvSpPr/>
            <p:nvPr/>
          </p:nvSpPr>
          <p:spPr>
            <a:xfrm>
              <a:off x="5458325"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34" name="Shape 2734"/>
            <p:cNvSpPr/>
            <p:nvPr/>
          </p:nvSpPr>
          <p:spPr>
            <a:xfrm>
              <a:off x="5458325"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35" name="Shape 2735"/>
            <p:cNvSpPr/>
            <p:nvPr/>
          </p:nvSpPr>
          <p:spPr>
            <a:xfrm>
              <a:off x="5458325"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sp>
          <p:nvSpPr>
            <p:cNvPr id="2736" name="Shape 2736"/>
            <p:cNvSpPr/>
            <p:nvPr/>
          </p:nvSpPr>
          <p:spPr>
            <a:xfrm>
              <a:off x="5458325"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marL="0" lvl="0" indent="0">
                <a:spcBef>
                  <a:spcPts val="0"/>
                </a:spcBef>
                <a:buNone/>
              </a:pPr>
              <a:endParaRPr/>
            </a:p>
          </p:txBody>
        </p:sp>
      </p:grpSp>
      <p:grpSp>
        <p:nvGrpSpPr>
          <p:cNvPr id="2737" name="Shape 2737"/>
          <p:cNvGrpSpPr/>
          <p:nvPr/>
        </p:nvGrpSpPr>
        <p:grpSpPr>
          <a:xfrm rot="10800000">
            <a:off x="7828571" y="28707"/>
            <a:ext cx="1140783" cy="5086302"/>
            <a:chOff x="5458325" y="238125"/>
            <a:chExt cx="1174975" cy="5238750"/>
          </a:xfrm>
        </p:grpSpPr>
        <p:sp>
          <p:nvSpPr>
            <p:cNvPr id="2738" name="Shape 2738"/>
            <p:cNvSpPr/>
            <p:nvPr/>
          </p:nvSpPr>
          <p:spPr>
            <a:xfrm>
              <a:off x="5458325"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39" name="Shape 2739"/>
            <p:cNvSpPr/>
            <p:nvPr/>
          </p:nvSpPr>
          <p:spPr>
            <a:xfrm>
              <a:off x="5458325"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40" name="Shape 2740"/>
            <p:cNvSpPr/>
            <p:nvPr/>
          </p:nvSpPr>
          <p:spPr>
            <a:xfrm>
              <a:off x="5458325"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41" name="Shape 2741"/>
            <p:cNvSpPr/>
            <p:nvPr/>
          </p:nvSpPr>
          <p:spPr>
            <a:xfrm>
              <a:off x="5458325"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42" name="Shape 2742"/>
            <p:cNvSpPr/>
            <p:nvPr/>
          </p:nvSpPr>
          <p:spPr>
            <a:xfrm>
              <a:off x="5458325"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43" name="Shape 2743"/>
            <p:cNvSpPr/>
            <p:nvPr/>
          </p:nvSpPr>
          <p:spPr>
            <a:xfrm>
              <a:off x="5458325"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44" name="Shape 2744"/>
            <p:cNvSpPr/>
            <p:nvPr/>
          </p:nvSpPr>
          <p:spPr>
            <a:xfrm>
              <a:off x="5458325"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45" name="Shape 2745"/>
            <p:cNvSpPr/>
            <p:nvPr/>
          </p:nvSpPr>
          <p:spPr>
            <a:xfrm>
              <a:off x="5458325"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46" name="Shape 2746"/>
            <p:cNvSpPr/>
            <p:nvPr/>
          </p:nvSpPr>
          <p:spPr>
            <a:xfrm>
              <a:off x="5458325"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47" name="Shape 2747"/>
            <p:cNvSpPr/>
            <p:nvPr/>
          </p:nvSpPr>
          <p:spPr>
            <a:xfrm>
              <a:off x="5458325"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48" name="Shape 2748"/>
            <p:cNvSpPr/>
            <p:nvPr/>
          </p:nvSpPr>
          <p:spPr>
            <a:xfrm>
              <a:off x="5458325"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49" name="Shape 2749"/>
            <p:cNvSpPr/>
            <p:nvPr/>
          </p:nvSpPr>
          <p:spPr>
            <a:xfrm>
              <a:off x="5458325"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50" name="Shape 2750"/>
            <p:cNvSpPr/>
            <p:nvPr/>
          </p:nvSpPr>
          <p:spPr>
            <a:xfrm>
              <a:off x="5458325"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51" name="Shape 2751"/>
            <p:cNvSpPr/>
            <p:nvPr/>
          </p:nvSpPr>
          <p:spPr>
            <a:xfrm>
              <a:off x="56088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52" name="Shape 2752"/>
            <p:cNvSpPr/>
            <p:nvPr/>
          </p:nvSpPr>
          <p:spPr>
            <a:xfrm>
              <a:off x="560882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53" name="Shape 2753"/>
            <p:cNvSpPr/>
            <p:nvPr/>
          </p:nvSpPr>
          <p:spPr>
            <a:xfrm>
              <a:off x="56088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54" name="Shape 2754"/>
            <p:cNvSpPr/>
            <p:nvPr/>
          </p:nvSpPr>
          <p:spPr>
            <a:xfrm>
              <a:off x="5608825"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55" name="Shape 2755"/>
            <p:cNvSpPr/>
            <p:nvPr/>
          </p:nvSpPr>
          <p:spPr>
            <a:xfrm>
              <a:off x="56088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56" name="Shape 2756"/>
            <p:cNvSpPr/>
            <p:nvPr/>
          </p:nvSpPr>
          <p:spPr>
            <a:xfrm>
              <a:off x="560882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57" name="Shape 2757"/>
            <p:cNvSpPr/>
            <p:nvPr/>
          </p:nvSpPr>
          <p:spPr>
            <a:xfrm>
              <a:off x="560882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58" name="Shape 2758"/>
            <p:cNvSpPr/>
            <p:nvPr/>
          </p:nvSpPr>
          <p:spPr>
            <a:xfrm>
              <a:off x="56088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59" name="Shape 2759"/>
            <p:cNvSpPr/>
            <p:nvPr/>
          </p:nvSpPr>
          <p:spPr>
            <a:xfrm>
              <a:off x="56088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60" name="Shape 2760"/>
            <p:cNvSpPr/>
            <p:nvPr/>
          </p:nvSpPr>
          <p:spPr>
            <a:xfrm>
              <a:off x="5608825"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61" name="Shape 2761"/>
            <p:cNvSpPr/>
            <p:nvPr/>
          </p:nvSpPr>
          <p:spPr>
            <a:xfrm>
              <a:off x="560882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62" name="Shape 2762"/>
            <p:cNvSpPr/>
            <p:nvPr/>
          </p:nvSpPr>
          <p:spPr>
            <a:xfrm>
              <a:off x="560882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63" name="Shape 2763"/>
            <p:cNvSpPr/>
            <p:nvPr/>
          </p:nvSpPr>
          <p:spPr>
            <a:xfrm>
              <a:off x="56088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64" name="Shape 2764"/>
            <p:cNvSpPr/>
            <p:nvPr/>
          </p:nvSpPr>
          <p:spPr>
            <a:xfrm>
              <a:off x="560882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65" name="Shape 2765"/>
            <p:cNvSpPr/>
            <p:nvPr/>
          </p:nvSpPr>
          <p:spPr>
            <a:xfrm>
              <a:off x="56088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66" name="Shape 2766"/>
            <p:cNvSpPr/>
            <p:nvPr/>
          </p:nvSpPr>
          <p:spPr>
            <a:xfrm>
              <a:off x="56088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67" name="Shape 2767"/>
            <p:cNvSpPr/>
            <p:nvPr/>
          </p:nvSpPr>
          <p:spPr>
            <a:xfrm>
              <a:off x="56088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68" name="Shape 2768"/>
            <p:cNvSpPr/>
            <p:nvPr/>
          </p:nvSpPr>
          <p:spPr>
            <a:xfrm>
              <a:off x="560882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69" name="Shape 2769"/>
            <p:cNvSpPr/>
            <p:nvPr/>
          </p:nvSpPr>
          <p:spPr>
            <a:xfrm>
              <a:off x="560882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70" name="Shape 2770"/>
            <p:cNvSpPr/>
            <p:nvPr/>
          </p:nvSpPr>
          <p:spPr>
            <a:xfrm>
              <a:off x="56088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71" name="Shape 2771"/>
            <p:cNvSpPr/>
            <p:nvPr/>
          </p:nvSpPr>
          <p:spPr>
            <a:xfrm>
              <a:off x="56088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72" name="Shape 2772"/>
            <p:cNvSpPr/>
            <p:nvPr/>
          </p:nvSpPr>
          <p:spPr>
            <a:xfrm>
              <a:off x="56088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73" name="Shape 2773"/>
            <p:cNvSpPr/>
            <p:nvPr/>
          </p:nvSpPr>
          <p:spPr>
            <a:xfrm>
              <a:off x="560882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74" name="Shape 2774"/>
            <p:cNvSpPr/>
            <p:nvPr/>
          </p:nvSpPr>
          <p:spPr>
            <a:xfrm>
              <a:off x="56088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75" name="Shape 2775"/>
            <p:cNvSpPr/>
            <p:nvPr/>
          </p:nvSpPr>
          <p:spPr>
            <a:xfrm>
              <a:off x="560882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76" name="Shape 2776"/>
            <p:cNvSpPr/>
            <p:nvPr/>
          </p:nvSpPr>
          <p:spPr>
            <a:xfrm>
              <a:off x="560882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77" name="Shape 2777"/>
            <p:cNvSpPr/>
            <p:nvPr/>
          </p:nvSpPr>
          <p:spPr>
            <a:xfrm>
              <a:off x="5608825"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78" name="Shape 2778"/>
            <p:cNvSpPr/>
            <p:nvPr/>
          </p:nvSpPr>
          <p:spPr>
            <a:xfrm>
              <a:off x="56088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79" name="Shape 2779"/>
            <p:cNvSpPr/>
            <p:nvPr/>
          </p:nvSpPr>
          <p:spPr>
            <a:xfrm>
              <a:off x="560882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80" name="Shape 2780"/>
            <p:cNvSpPr/>
            <p:nvPr/>
          </p:nvSpPr>
          <p:spPr>
            <a:xfrm>
              <a:off x="56088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81" name="Shape 2781"/>
            <p:cNvSpPr/>
            <p:nvPr/>
          </p:nvSpPr>
          <p:spPr>
            <a:xfrm>
              <a:off x="56088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82" name="Shape 2782"/>
            <p:cNvSpPr/>
            <p:nvPr/>
          </p:nvSpPr>
          <p:spPr>
            <a:xfrm>
              <a:off x="575935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83" name="Shape 2783"/>
            <p:cNvSpPr/>
            <p:nvPr/>
          </p:nvSpPr>
          <p:spPr>
            <a:xfrm>
              <a:off x="575935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84" name="Shape 2784"/>
            <p:cNvSpPr/>
            <p:nvPr/>
          </p:nvSpPr>
          <p:spPr>
            <a:xfrm>
              <a:off x="575935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85" name="Shape 2785"/>
            <p:cNvSpPr/>
            <p:nvPr/>
          </p:nvSpPr>
          <p:spPr>
            <a:xfrm>
              <a:off x="575935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86" name="Shape 2786"/>
            <p:cNvSpPr/>
            <p:nvPr/>
          </p:nvSpPr>
          <p:spPr>
            <a:xfrm>
              <a:off x="575935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87" name="Shape 2787"/>
            <p:cNvSpPr/>
            <p:nvPr/>
          </p:nvSpPr>
          <p:spPr>
            <a:xfrm>
              <a:off x="575935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88" name="Shape 2788"/>
            <p:cNvSpPr/>
            <p:nvPr/>
          </p:nvSpPr>
          <p:spPr>
            <a:xfrm>
              <a:off x="575935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89" name="Shape 2789"/>
            <p:cNvSpPr/>
            <p:nvPr/>
          </p:nvSpPr>
          <p:spPr>
            <a:xfrm>
              <a:off x="575935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90" name="Shape 2790"/>
            <p:cNvSpPr/>
            <p:nvPr/>
          </p:nvSpPr>
          <p:spPr>
            <a:xfrm>
              <a:off x="575935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91" name="Shape 2791"/>
            <p:cNvSpPr/>
            <p:nvPr/>
          </p:nvSpPr>
          <p:spPr>
            <a:xfrm>
              <a:off x="575935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92" name="Shape 2792"/>
            <p:cNvSpPr/>
            <p:nvPr/>
          </p:nvSpPr>
          <p:spPr>
            <a:xfrm>
              <a:off x="575935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93" name="Shape 2793"/>
            <p:cNvSpPr/>
            <p:nvPr/>
          </p:nvSpPr>
          <p:spPr>
            <a:xfrm>
              <a:off x="590985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94" name="Shape 2794"/>
            <p:cNvSpPr/>
            <p:nvPr/>
          </p:nvSpPr>
          <p:spPr>
            <a:xfrm>
              <a:off x="590985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95" name="Shape 2795"/>
            <p:cNvSpPr/>
            <p:nvPr/>
          </p:nvSpPr>
          <p:spPr>
            <a:xfrm>
              <a:off x="590985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96" name="Shape 2796"/>
            <p:cNvSpPr/>
            <p:nvPr/>
          </p:nvSpPr>
          <p:spPr>
            <a:xfrm>
              <a:off x="6060375"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97" name="Shape 2797"/>
            <p:cNvSpPr/>
            <p:nvPr/>
          </p:nvSpPr>
          <p:spPr>
            <a:xfrm>
              <a:off x="621087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98" name="Shape 2798"/>
            <p:cNvSpPr/>
            <p:nvPr/>
          </p:nvSpPr>
          <p:spPr>
            <a:xfrm>
              <a:off x="621087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sp>
          <p:nvSpPr>
            <p:cNvPr id="2799" name="Shape 2799"/>
            <p:cNvSpPr/>
            <p:nvPr/>
          </p:nvSpPr>
          <p:spPr>
            <a:xfrm>
              <a:off x="6511900"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marL="0" lvl="0" indent="0">
                <a:spcBef>
                  <a:spcPts val="0"/>
                </a:spcBef>
                <a:buNone/>
              </a:pPr>
              <a:endParaRPr/>
            </a:p>
          </p:txBody>
        </p:sp>
      </p:grpSp>
      <p:grpSp>
        <p:nvGrpSpPr>
          <p:cNvPr id="2800" name="Shape 2800"/>
          <p:cNvGrpSpPr/>
          <p:nvPr/>
        </p:nvGrpSpPr>
        <p:grpSpPr>
          <a:xfrm rot="10800000">
            <a:off x="7682451" y="28707"/>
            <a:ext cx="994639" cy="4940182"/>
            <a:chOff x="5759350" y="388625"/>
            <a:chExt cx="1024450" cy="5088250"/>
          </a:xfrm>
        </p:grpSpPr>
        <p:sp>
          <p:nvSpPr>
            <p:cNvPr id="2801" name="Shape 2801"/>
            <p:cNvSpPr/>
            <p:nvPr/>
          </p:nvSpPr>
          <p:spPr>
            <a:xfrm>
              <a:off x="575935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02" name="Shape 2802"/>
            <p:cNvSpPr/>
            <p:nvPr/>
          </p:nvSpPr>
          <p:spPr>
            <a:xfrm>
              <a:off x="575935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03" name="Shape 2803"/>
            <p:cNvSpPr/>
            <p:nvPr/>
          </p:nvSpPr>
          <p:spPr>
            <a:xfrm>
              <a:off x="575935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04" name="Shape 2804"/>
            <p:cNvSpPr/>
            <p:nvPr/>
          </p:nvSpPr>
          <p:spPr>
            <a:xfrm>
              <a:off x="575935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05" name="Shape 2805"/>
            <p:cNvSpPr/>
            <p:nvPr/>
          </p:nvSpPr>
          <p:spPr>
            <a:xfrm>
              <a:off x="575935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06" name="Shape 2806"/>
            <p:cNvSpPr/>
            <p:nvPr/>
          </p:nvSpPr>
          <p:spPr>
            <a:xfrm>
              <a:off x="575935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07" name="Shape 2807"/>
            <p:cNvSpPr/>
            <p:nvPr/>
          </p:nvSpPr>
          <p:spPr>
            <a:xfrm>
              <a:off x="575935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08" name="Shape 2808"/>
            <p:cNvSpPr/>
            <p:nvPr/>
          </p:nvSpPr>
          <p:spPr>
            <a:xfrm>
              <a:off x="590985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09" name="Shape 2809"/>
            <p:cNvSpPr/>
            <p:nvPr/>
          </p:nvSpPr>
          <p:spPr>
            <a:xfrm>
              <a:off x="590985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10" name="Shape 2810"/>
            <p:cNvSpPr/>
            <p:nvPr/>
          </p:nvSpPr>
          <p:spPr>
            <a:xfrm>
              <a:off x="590985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11" name="Shape 2811"/>
            <p:cNvSpPr/>
            <p:nvPr/>
          </p:nvSpPr>
          <p:spPr>
            <a:xfrm>
              <a:off x="590985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12" name="Shape 2812"/>
            <p:cNvSpPr/>
            <p:nvPr/>
          </p:nvSpPr>
          <p:spPr>
            <a:xfrm>
              <a:off x="590985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13" name="Shape 2813"/>
            <p:cNvSpPr/>
            <p:nvPr/>
          </p:nvSpPr>
          <p:spPr>
            <a:xfrm>
              <a:off x="590985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14" name="Shape 2814"/>
            <p:cNvSpPr/>
            <p:nvPr/>
          </p:nvSpPr>
          <p:spPr>
            <a:xfrm>
              <a:off x="590985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15" name="Shape 2815"/>
            <p:cNvSpPr/>
            <p:nvPr/>
          </p:nvSpPr>
          <p:spPr>
            <a:xfrm>
              <a:off x="590985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16" name="Shape 2816"/>
            <p:cNvSpPr/>
            <p:nvPr/>
          </p:nvSpPr>
          <p:spPr>
            <a:xfrm>
              <a:off x="590985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17" name="Shape 2817"/>
            <p:cNvSpPr/>
            <p:nvPr/>
          </p:nvSpPr>
          <p:spPr>
            <a:xfrm>
              <a:off x="590985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18" name="Shape 2818"/>
            <p:cNvSpPr/>
            <p:nvPr/>
          </p:nvSpPr>
          <p:spPr>
            <a:xfrm>
              <a:off x="590985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19" name="Shape 2819"/>
            <p:cNvSpPr/>
            <p:nvPr/>
          </p:nvSpPr>
          <p:spPr>
            <a:xfrm>
              <a:off x="590985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20" name="Shape 2820"/>
            <p:cNvSpPr/>
            <p:nvPr/>
          </p:nvSpPr>
          <p:spPr>
            <a:xfrm>
              <a:off x="590985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21" name="Shape 2821"/>
            <p:cNvSpPr/>
            <p:nvPr/>
          </p:nvSpPr>
          <p:spPr>
            <a:xfrm>
              <a:off x="590985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22" name="Shape 2822"/>
            <p:cNvSpPr/>
            <p:nvPr/>
          </p:nvSpPr>
          <p:spPr>
            <a:xfrm>
              <a:off x="590985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23" name="Shape 2823"/>
            <p:cNvSpPr/>
            <p:nvPr/>
          </p:nvSpPr>
          <p:spPr>
            <a:xfrm>
              <a:off x="5909850"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24" name="Shape 2824"/>
            <p:cNvSpPr/>
            <p:nvPr/>
          </p:nvSpPr>
          <p:spPr>
            <a:xfrm>
              <a:off x="590985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25" name="Shape 2825"/>
            <p:cNvSpPr/>
            <p:nvPr/>
          </p:nvSpPr>
          <p:spPr>
            <a:xfrm>
              <a:off x="590985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26" name="Shape 2826"/>
            <p:cNvSpPr/>
            <p:nvPr/>
          </p:nvSpPr>
          <p:spPr>
            <a:xfrm>
              <a:off x="5909850"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27" name="Shape 2827"/>
            <p:cNvSpPr/>
            <p:nvPr/>
          </p:nvSpPr>
          <p:spPr>
            <a:xfrm>
              <a:off x="606037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28" name="Shape 2828"/>
            <p:cNvSpPr/>
            <p:nvPr/>
          </p:nvSpPr>
          <p:spPr>
            <a:xfrm>
              <a:off x="606037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29" name="Shape 2829"/>
            <p:cNvSpPr/>
            <p:nvPr/>
          </p:nvSpPr>
          <p:spPr>
            <a:xfrm>
              <a:off x="606037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30" name="Shape 2830"/>
            <p:cNvSpPr/>
            <p:nvPr/>
          </p:nvSpPr>
          <p:spPr>
            <a:xfrm>
              <a:off x="606037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31" name="Shape 2831"/>
            <p:cNvSpPr/>
            <p:nvPr/>
          </p:nvSpPr>
          <p:spPr>
            <a:xfrm>
              <a:off x="6060375"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32" name="Shape 2832"/>
            <p:cNvSpPr/>
            <p:nvPr/>
          </p:nvSpPr>
          <p:spPr>
            <a:xfrm>
              <a:off x="606037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33" name="Shape 2833"/>
            <p:cNvSpPr/>
            <p:nvPr/>
          </p:nvSpPr>
          <p:spPr>
            <a:xfrm>
              <a:off x="6060375"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34" name="Shape 2834"/>
            <p:cNvSpPr/>
            <p:nvPr/>
          </p:nvSpPr>
          <p:spPr>
            <a:xfrm>
              <a:off x="606037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35" name="Shape 2835"/>
            <p:cNvSpPr/>
            <p:nvPr/>
          </p:nvSpPr>
          <p:spPr>
            <a:xfrm>
              <a:off x="606037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36" name="Shape 2836"/>
            <p:cNvSpPr/>
            <p:nvPr/>
          </p:nvSpPr>
          <p:spPr>
            <a:xfrm>
              <a:off x="606037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37" name="Shape 2837"/>
            <p:cNvSpPr/>
            <p:nvPr/>
          </p:nvSpPr>
          <p:spPr>
            <a:xfrm>
              <a:off x="606037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38" name="Shape 2838"/>
            <p:cNvSpPr/>
            <p:nvPr/>
          </p:nvSpPr>
          <p:spPr>
            <a:xfrm>
              <a:off x="606037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39" name="Shape 2839"/>
            <p:cNvSpPr/>
            <p:nvPr/>
          </p:nvSpPr>
          <p:spPr>
            <a:xfrm>
              <a:off x="6060375"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40" name="Shape 2840"/>
            <p:cNvSpPr/>
            <p:nvPr/>
          </p:nvSpPr>
          <p:spPr>
            <a:xfrm>
              <a:off x="606037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41" name="Shape 2841"/>
            <p:cNvSpPr/>
            <p:nvPr/>
          </p:nvSpPr>
          <p:spPr>
            <a:xfrm>
              <a:off x="606037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42" name="Shape 2842"/>
            <p:cNvSpPr/>
            <p:nvPr/>
          </p:nvSpPr>
          <p:spPr>
            <a:xfrm>
              <a:off x="606037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43" name="Shape 2843"/>
            <p:cNvSpPr/>
            <p:nvPr/>
          </p:nvSpPr>
          <p:spPr>
            <a:xfrm>
              <a:off x="606037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44" name="Shape 2844"/>
            <p:cNvSpPr/>
            <p:nvPr/>
          </p:nvSpPr>
          <p:spPr>
            <a:xfrm>
              <a:off x="606037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45" name="Shape 2845"/>
            <p:cNvSpPr/>
            <p:nvPr/>
          </p:nvSpPr>
          <p:spPr>
            <a:xfrm>
              <a:off x="606037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46" name="Shape 2846"/>
            <p:cNvSpPr/>
            <p:nvPr/>
          </p:nvSpPr>
          <p:spPr>
            <a:xfrm>
              <a:off x="606037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47" name="Shape 2847"/>
            <p:cNvSpPr/>
            <p:nvPr/>
          </p:nvSpPr>
          <p:spPr>
            <a:xfrm>
              <a:off x="606037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48" name="Shape 2848"/>
            <p:cNvSpPr/>
            <p:nvPr/>
          </p:nvSpPr>
          <p:spPr>
            <a:xfrm>
              <a:off x="606037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49" name="Shape 2849"/>
            <p:cNvSpPr/>
            <p:nvPr/>
          </p:nvSpPr>
          <p:spPr>
            <a:xfrm>
              <a:off x="606037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50" name="Shape 2850"/>
            <p:cNvSpPr/>
            <p:nvPr/>
          </p:nvSpPr>
          <p:spPr>
            <a:xfrm>
              <a:off x="606037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51" name="Shape 2851"/>
            <p:cNvSpPr/>
            <p:nvPr/>
          </p:nvSpPr>
          <p:spPr>
            <a:xfrm>
              <a:off x="606037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52" name="Shape 2852"/>
            <p:cNvSpPr/>
            <p:nvPr/>
          </p:nvSpPr>
          <p:spPr>
            <a:xfrm>
              <a:off x="6060375"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53" name="Shape 2853"/>
            <p:cNvSpPr/>
            <p:nvPr/>
          </p:nvSpPr>
          <p:spPr>
            <a:xfrm>
              <a:off x="621087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54" name="Shape 2854"/>
            <p:cNvSpPr/>
            <p:nvPr/>
          </p:nvSpPr>
          <p:spPr>
            <a:xfrm>
              <a:off x="621087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55" name="Shape 2855"/>
            <p:cNvSpPr/>
            <p:nvPr/>
          </p:nvSpPr>
          <p:spPr>
            <a:xfrm>
              <a:off x="621087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56" name="Shape 2856"/>
            <p:cNvSpPr/>
            <p:nvPr/>
          </p:nvSpPr>
          <p:spPr>
            <a:xfrm>
              <a:off x="621087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57" name="Shape 2857"/>
            <p:cNvSpPr/>
            <p:nvPr/>
          </p:nvSpPr>
          <p:spPr>
            <a:xfrm>
              <a:off x="621087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58" name="Shape 2858"/>
            <p:cNvSpPr/>
            <p:nvPr/>
          </p:nvSpPr>
          <p:spPr>
            <a:xfrm>
              <a:off x="621087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59" name="Shape 2859"/>
            <p:cNvSpPr/>
            <p:nvPr/>
          </p:nvSpPr>
          <p:spPr>
            <a:xfrm>
              <a:off x="621087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60" name="Shape 2860"/>
            <p:cNvSpPr/>
            <p:nvPr/>
          </p:nvSpPr>
          <p:spPr>
            <a:xfrm>
              <a:off x="621087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61" name="Shape 2861"/>
            <p:cNvSpPr/>
            <p:nvPr/>
          </p:nvSpPr>
          <p:spPr>
            <a:xfrm>
              <a:off x="621087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62" name="Shape 2862"/>
            <p:cNvSpPr/>
            <p:nvPr/>
          </p:nvSpPr>
          <p:spPr>
            <a:xfrm>
              <a:off x="621087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63" name="Shape 2863"/>
            <p:cNvSpPr/>
            <p:nvPr/>
          </p:nvSpPr>
          <p:spPr>
            <a:xfrm>
              <a:off x="621087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64" name="Shape 2864"/>
            <p:cNvSpPr/>
            <p:nvPr/>
          </p:nvSpPr>
          <p:spPr>
            <a:xfrm>
              <a:off x="621087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65" name="Shape 2865"/>
            <p:cNvSpPr/>
            <p:nvPr/>
          </p:nvSpPr>
          <p:spPr>
            <a:xfrm>
              <a:off x="621087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66" name="Shape 2866"/>
            <p:cNvSpPr/>
            <p:nvPr/>
          </p:nvSpPr>
          <p:spPr>
            <a:xfrm>
              <a:off x="621087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67" name="Shape 2867"/>
            <p:cNvSpPr/>
            <p:nvPr/>
          </p:nvSpPr>
          <p:spPr>
            <a:xfrm>
              <a:off x="621087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68" name="Shape 2868"/>
            <p:cNvSpPr/>
            <p:nvPr/>
          </p:nvSpPr>
          <p:spPr>
            <a:xfrm>
              <a:off x="621087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69" name="Shape 2869"/>
            <p:cNvSpPr/>
            <p:nvPr/>
          </p:nvSpPr>
          <p:spPr>
            <a:xfrm>
              <a:off x="621087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70" name="Shape 2870"/>
            <p:cNvSpPr/>
            <p:nvPr/>
          </p:nvSpPr>
          <p:spPr>
            <a:xfrm>
              <a:off x="621087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71" name="Shape 2871"/>
            <p:cNvSpPr/>
            <p:nvPr/>
          </p:nvSpPr>
          <p:spPr>
            <a:xfrm>
              <a:off x="621087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72" name="Shape 2872"/>
            <p:cNvSpPr/>
            <p:nvPr/>
          </p:nvSpPr>
          <p:spPr>
            <a:xfrm>
              <a:off x="621087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73" name="Shape 2873"/>
            <p:cNvSpPr/>
            <p:nvPr/>
          </p:nvSpPr>
          <p:spPr>
            <a:xfrm>
              <a:off x="636137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74" name="Shape 2874"/>
            <p:cNvSpPr/>
            <p:nvPr/>
          </p:nvSpPr>
          <p:spPr>
            <a:xfrm>
              <a:off x="636137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75" name="Shape 2875"/>
            <p:cNvSpPr/>
            <p:nvPr/>
          </p:nvSpPr>
          <p:spPr>
            <a:xfrm>
              <a:off x="636137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76" name="Shape 2876"/>
            <p:cNvSpPr/>
            <p:nvPr/>
          </p:nvSpPr>
          <p:spPr>
            <a:xfrm>
              <a:off x="636137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77" name="Shape 2877"/>
            <p:cNvSpPr/>
            <p:nvPr/>
          </p:nvSpPr>
          <p:spPr>
            <a:xfrm>
              <a:off x="636137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78" name="Shape 2878"/>
            <p:cNvSpPr/>
            <p:nvPr/>
          </p:nvSpPr>
          <p:spPr>
            <a:xfrm>
              <a:off x="636137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79" name="Shape 2879"/>
            <p:cNvSpPr/>
            <p:nvPr/>
          </p:nvSpPr>
          <p:spPr>
            <a:xfrm>
              <a:off x="636137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80" name="Shape 2880"/>
            <p:cNvSpPr/>
            <p:nvPr/>
          </p:nvSpPr>
          <p:spPr>
            <a:xfrm>
              <a:off x="636137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81" name="Shape 2881"/>
            <p:cNvSpPr/>
            <p:nvPr/>
          </p:nvSpPr>
          <p:spPr>
            <a:xfrm>
              <a:off x="636137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82" name="Shape 2882"/>
            <p:cNvSpPr/>
            <p:nvPr/>
          </p:nvSpPr>
          <p:spPr>
            <a:xfrm>
              <a:off x="636137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83" name="Shape 2883"/>
            <p:cNvSpPr/>
            <p:nvPr/>
          </p:nvSpPr>
          <p:spPr>
            <a:xfrm>
              <a:off x="636137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84" name="Shape 2884"/>
            <p:cNvSpPr/>
            <p:nvPr/>
          </p:nvSpPr>
          <p:spPr>
            <a:xfrm>
              <a:off x="636137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85" name="Shape 2885"/>
            <p:cNvSpPr/>
            <p:nvPr/>
          </p:nvSpPr>
          <p:spPr>
            <a:xfrm>
              <a:off x="636137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86" name="Shape 2886"/>
            <p:cNvSpPr/>
            <p:nvPr/>
          </p:nvSpPr>
          <p:spPr>
            <a:xfrm>
              <a:off x="636137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87" name="Shape 2887"/>
            <p:cNvSpPr/>
            <p:nvPr/>
          </p:nvSpPr>
          <p:spPr>
            <a:xfrm>
              <a:off x="636137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88" name="Shape 2888"/>
            <p:cNvSpPr/>
            <p:nvPr/>
          </p:nvSpPr>
          <p:spPr>
            <a:xfrm>
              <a:off x="636137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89" name="Shape 2889"/>
            <p:cNvSpPr/>
            <p:nvPr/>
          </p:nvSpPr>
          <p:spPr>
            <a:xfrm>
              <a:off x="636137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90" name="Shape 2890"/>
            <p:cNvSpPr/>
            <p:nvPr/>
          </p:nvSpPr>
          <p:spPr>
            <a:xfrm>
              <a:off x="636137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91" name="Shape 2891"/>
            <p:cNvSpPr/>
            <p:nvPr/>
          </p:nvSpPr>
          <p:spPr>
            <a:xfrm>
              <a:off x="6511900"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92" name="Shape 2892"/>
            <p:cNvSpPr/>
            <p:nvPr/>
          </p:nvSpPr>
          <p:spPr>
            <a:xfrm>
              <a:off x="6511900"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93" name="Shape 2893"/>
            <p:cNvSpPr/>
            <p:nvPr/>
          </p:nvSpPr>
          <p:spPr>
            <a:xfrm>
              <a:off x="6511900"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94" name="Shape 2894"/>
            <p:cNvSpPr/>
            <p:nvPr/>
          </p:nvSpPr>
          <p:spPr>
            <a:xfrm>
              <a:off x="6511900"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95" name="Shape 2895"/>
            <p:cNvSpPr/>
            <p:nvPr/>
          </p:nvSpPr>
          <p:spPr>
            <a:xfrm>
              <a:off x="6511900"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96" name="Shape 2896"/>
            <p:cNvSpPr/>
            <p:nvPr/>
          </p:nvSpPr>
          <p:spPr>
            <a:xfrm>
              <a:off x="651190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97" name="Shape 2897"/>
            <p:cNvSpPr/>
            <p:nvPr/>
          </p:nvSpPr>
          <p:spPr>
            <a:xfrm>
              <a:off x="6511900"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98" name="Shape 2898"/>
            <p:cNvSpPr/>
            <p:nvPr/>
          </p:nvSpPr>
          <p:spPr>
            <a:xfrm>
              <a:off x="6511900"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899" name="Shape 2899"/>
            <p:cNvSpPr/>
            <p:nvPr/>
          </p:nvSpPr>
          <p:spPr>
            <a:xfrm>
              <a:off x="666240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900" name="Shape 2900"/>
            <p:cNvSpPr/>
            <p:nvPr/>
          </p:nvSpPr>
          <p:spPr>
            <a:xfrm>
              <a:off x="666240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sp>
          <p:nvSpPr>
            <p:cNvPr id="2901" name="Shape 2901"/>
            <p:cNvSpPr/>
            <p:nvPr/>
          </p:nvSpPr>
          <p:spPr>
            <a:xfrm>
              <a:off x="666240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marL="0" lvl="0" indent="0">
                <a:spcBef>
                  <a:spcPts val="0"/>
                </a:spcBef>
                <a:buNone/>
              </a:pPr>
              <a:endParaRPr/>
            </a:p>
          </p:txBody>
        </p:sp>
      </p:grpSp>
      <p:grpSp>
        <p:nvGrpSpPr>
          <p:cNvPr id="2902" name="Shape 2902"/>
          <p:cNvGrpSpPr/>
          <p:nvPr/>
        </p:nvGrpSpPr>
        <p:grpSpPr>
          <a:xfrm rot="10800000">
            <a:off x="7682451" y="28707"/>
            <a:ext cx="1140783" cy="5086302"/>
            <a:chOff x="5608825" y="238125"/>
            <a:chExt cx="1174975" cy="5238750"/>
          </a:xfrm>
        </p:grpSpPr>
        <p:sp>
          <p:nvSpPr>
            <p:cNvPr id="2903" name="Shape 2903"/>
            <p:cNvSpPr/>
            <p:nvPr/>
          </p:nvSpPr>
          <p:spPr>
            <a:xfrm>
              <a:off x="5608825"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04" name="Shape 2904"/>
            <p:cNvSpPr/>
            <p:nvPr/>
          </p:nvSpPr>
          <p:spPr>
            <a:xfrm>
              <a:off x="56088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05" name="Shape 2905"/>
            <p:cNvSpPr/>
            <p:nvPr/>
          </p:nvSpPr>
          <p:spPr>
            <a:xfrm>
              <a:off x="56088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06" name="Shape 2906"/>
            <p:cNvSpPr/>
            <p:nvPr/>
          </p:nvSpPr>
          <p:spPr>
            <a:xfrm>
              <a:off x="56088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07" name="Shape 2907"/>
            <p:cNvSpPr/>
            <p:nvPr/>
          </p:nvSpPr>
          <p:spPr>
            <a:xfrm>
              <a:off x="575935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08" name="Shape 2908"/>
            <p:cNvSpPr/>
            <p:nvPr/>
          </p:nvSpPr>
          <p:spPr>
            <a:xfrm>
              <a:off x="575935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09" name="Shape 2909"/>
            <p:cNvSpPr/>
            <p:nvPr/>
          </p:nvSpPr>
          <p:spPr>
            <a:xfrm>
              <a:off x="575935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10" name="Shape 2910"/>
            <p:cNvSpPr/>
            <p:nvPr/>
          </p:nvSpPr>
          <p:spPr>
            <a:xfrm>
              <a:off x="575935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11" name="Shape 2911"/>
            <p:cNvSpPr/>
            <p:nvPr/>
          </p:nvSpPr>
          <p:spPr>
            <a:xfrm>
              <a:off x="575935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12" name="Shape 2912"/>
            <p:cNvSpPr/>
            <p:nvPr/>
          </p:nvSpPr>
          <p:spPr>
            <a:xfrm>
              <a:off x="575935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13" name="Shape 2913"/>
            <p:cNvSpPr/>
            <p:nvPr/>
          </p:nvSpPr>
          <p:spPr>
            <a:xfrm>
              <a:off x="575935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14" name="Shape 2914"/>
            <p:cNvSpPr/>
            <p:nvPr/>
          </p:nvSpPr>
          <p:spPr>
            <a:xfrm>
              <a:off x="575935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15" name="Shape 2915"/>
            <p:cNvSpPr/>
            <p:nvPr/>
          </p:nvSpPr>
          <p:spPr>
            <a:xfrm>
              <a:off x="575935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16" name="Shape 2916"/>
            <p:cNvSpPr/>
            <p:nvPr/>
          </p:nvSpPr>
          <p:spPr>
            <a:xfrm>
              <a:off x="575935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17" name="Shape 2917"/>
            <p:cNvSpPr/>
            <p:nvPr/>
          </p:nvSpPr>
          <p:spPr>
            <a:xfrm>
              <a:off x="575935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18" name="Shape 2918"/>
            <p:cNvSpPr/>
            <p:nvPr/>
          </p:nvSpPr>
          <p:spPr>
            <a:xfrm>
              <a:off x="575935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19" name="Shape 2919"/>
            <p:cNvSpPr/>
            <p:nvPr/>
          </p:nvSpPr>
          <p:spPr>
            <a:xfrm>
              <a:off x="575935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20" name="Shape 2920"/>
            <p:cNvSpPr/>
            <p:nvPr/>
          </p:nvSpPr>
          <p:spPr>
            <a:xfrm>
              <a:off x="575935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21" name="Shape 2921"/>
            <p:cNvSpPr/>
            <p:nvPr/>
          </p:nvSpPr>
          <p:spPr>
            <a:xfrm>
              <a:off x="575935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22" name="Shape 2922"/>
            <p:cNvSpPr/>
            <p:nvPr/>
          </p:nvSpPr>
          <p:spPr>
            <a:xfrm>
              <a:off x="575935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23" name="Shape 2923"/>
            <p:cNvSpPr/>
            <p:nvPr/>
          </p:nvSpPr>
          <p:spPr>
            <a:xfrm>
              <a:off x="575935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24" name="Shape 2924"/>
            <p:cNvSpPr/>
            <p:nvPr/>
          </p:nvSpPr>
          <p:spPr>
            <a:xfrm>
              <a:off x="590985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25" name="Shape 2925"/>
            <p:cNvSpPr/>
            <p:nvPr/>
          </p:nvSpPr>
          <p:spPr>
            <a:xfrm>
              <a:off x="5909850"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26" name="Shape 2926"/>
            <p:cNvSpPr/>
            <p:nvPr/>
          </p:nvSpPr>
          <p:spPr>
            <a:xfrm>
              <a:off x="590985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27" name="Shape 2927"/>
            <p:cNvSpPr/>
            <p:nvPr/>
          </p:nvSpPr>
          <p:spPr>
            <a:xfrm>
              <a:off x="590985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28" name="Shape 2928"/>
            <p:cNvSpPr/>
            <p:nvPr/>
          </p:nvSpPr>
          <p:spPr>
            <a:xfrm>
              <a:off x="590985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29" name="Shape 2929"/>
            <p:cNvSpPr/>
            <p:nvPr/>
          </p:nvSpPr>
          <p:spPr>
            <a:xfrm>
              <a:off x="590985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30" name="Shape 2930"/>
            <p:cNvSpPr/>
            <p:nvPr/>
          </p:nvSpPr>
          <p:spPr>
            <a:xfrm>
              <a:off x="590985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31" name="Shape 2931"/>
            <p:cNvSpPr/>
            <p:nvPr/>
          </p:nvSpPr>
          <p:spPr>
            <a:xfrm>
              <a:off x="590985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32" name="Shape 2932"/>
            <p:cNvSpPr/>
            <p:nvPr/>
          </p:nvSpPr>
          <p:spPr>
            <a:xfrm>
              <a:off x="5909850"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33" name="Shape 2933"/>
            <p:cNvSpPr/>
            <p:nvPr/>
          </p:nvSpPr>
          <p:spPr>
            <a:xfrm>
              <a:off x="590985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34" name="Shape 2934"/>
            <p:cNvSpPr/>
            <p:nvPr/>
          </p:nvSpPr>
          <p:spPr>
            <a:xfrm>
              <a:off x="590985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35" name="Shape 2935"/>
            <p:cNvSpPr/>
            <p:nvPr/>
          </p:nvSpPr>
          <p:spPr>
            <a:xfrm>
              <a:off x="590985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36" name="Shape 2936"/>
            <p:cNvSpPr/>
            <p:nvPr/>
          </p:nvSpPr>
          <p:spPr>
            <a:xfrm>
              <a:off x="590985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37" name="Shape 2937"/>
            <p:cNvSpPr/>
            <p:nvPr/>
          </p:nvSpPr>
          <p:spPr>
            <a:xfrm>
              <a:off x="606037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38" name="Shape 2938"/>
            <p:cNvSpPr/>
            <p:nvPr/>
          </p:nvSpPr>
          <p:spPr>
            <a:xfrm>
              <a:off x="6060375"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39" name="Shape 2939"/>
            <p:cNvSpPr/>
            <p:nvPr/>
          </p:nvSpPr>
          <p:spPr>
            <a:xfrm>
              <a:off x="6060375"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40" name="Shape 2940"/>
            <p:cNvSpPr/>
            <p:nvPr/>
          </p:nvSpPr>
          <p:spPr>
            <a:xfrm>
              <a:off x="606037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41" name="Shape 2941"/>
            <p:cNvSpPr/>
            <p:nvPr/>
          </p:nvSpPr>
          <p:spPr>
            <a:xfrm>
              <a:off x="606037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42" name="Shape 2942"/>
            <p:cNvSpPr/>
            <p:nvPr/>
          </p:nvSpPr>
          <p:spPr>
            <a:xfrm>
              <a:off x="606037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43" name="Shape 2943"/>
            <p:cNvSpPr/>
            <p:nvPr/>
          </p:nvSpPr>
          <p:spPr>
            <a:xfrm>
              <a:off x="606037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44" name="Shape 2944"/>
            <p:cNvSpPr/>
            <p:nvPr/>
          </p:nvSpPr>
          <p:spPr>
            <a:xfrm>
              <a:off x="606037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45" name="Shape 2945"/>
            <p:cNvSpPr/>
            <p:nvPr/>
          </p:nvSpPr>
          <p:spPr>
            <a:xfrm>
              <a:off x="621087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46" name="Shape 2946"/>
            <p:cNvSpPr/>
            <p:nvPr/>
          </p:nvSpPr>
          <p:spPr>
            <a:xfrm>
              <a:off x="621087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47" name="Shape 2947"/>
            <p:cNvSpPr/>
            <p:nvPr/>
          </p:nvSpPr>
          <p:spPr>
            <a:xfrm>
              <a:off x="621087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48" name="Shape 2948"/>
            <p:cNvSpPr/>
            <p:nvPr/>
          </p:nvSpPr>
          <p:spPr>
            <a:xfrm>
              <a:off x="621087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49" name="Shape 2949"/>
            <p:cNvSpPr/>
            <p:nvPr/>
          </p:nvSpPr>
          <p:spPr>
            <a:xfrm>
              <a:off x="621087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50" name="Shape 2950"/>
            <p:cNvSpPr/>
            <p:nvPr/>
          </p:nvSpPr>
          <p:spPr>
            <a:xfrm>
              <a:off x="636137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51" name="Shape 2951"/>
            <p:cNvSpPr/>
            <p:nvPr/>
          </p:nvSpPr>
          <p:spPr>
            <a:xfrm>
              <a:off x="636137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sp>
          <p:nvSpPr>
            <p:cNvPr id="2952" name="Shape 2952"/>
            <p:cNvSpPr/>
            <p:nvPr/>
          </p:nvSpPr>
          <p:spPr>
            <a:xfrm>
              <a:off x="666240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marL="0" lvl="0" indent="0">
                <a:spcBef>
                  <a:spcPts val="0"/>
                </a:spcBef>
                <a:buNone/>
              </a:pPr>
              <a:endParaRPr/>
            </a:p>
          </p:txBody>
        </p:sp>
      </p:grpSp>
      <p:sp>
        <p:nvSpPr>
          <p:cNvPr id="2953" name="Shape 2953"/>
          <p:cNvSpPr txBox="1">
            <a:spLocks noGrp="1"/>
          </p:cNvSpPr>
          <p:nvPr>
            <p:ph type="sldNum" idx="12"/>
          </p:nvPr>
        </p:nvSpPr>
        <p:spPr>
          <a:xfrm>
            <a:off x="91531" y="4720201"/>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pPr marL="0" lvl="0" indent="0">
                <a:spcBef>
                  <a:spcPts val="0"/>
                </a:spcBef>
                <a:buNone/>
              </a:pPr>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718300" y="739375"/>
            <a:ext cx="6761100" cy="857400"/>
          </a:xfrm>
          <a:prstGeom prst="rect">
            <a:avLst/>
          </a:prstGeom>
          <a:noFill/>
          <a:ln>
            <a:noFill/>
          </a:ln>
        </p:spPr>
        <p:txBody>
          <a:bodyPr wrap="square" lIns="91425" tIns="91425" rIns="91425" bIns="91425" anchor="b" anchorCtr="0"/>
          <a:lstStyle>
            <a:lvl1pPr lvl="0">
              <a:spcBef>
                <a:spcPts val="0"/>
              </a:spcBef>
              <a:buClr>
                <a:srgbClr val="0B87A1"/>
              </a:buClr>
              <a:buSzPts val="3600"/>
              <a:buFont typeface="Dosis Light"/>
              <a:buNone/>
              <a:defRPr sz="3600">
                <a:solidFill>
                  <a:srgbClr val="0B87A1"/>
                </a:solidFill>
                <a:latin typeface="Dosis Light"/>
                <a:ea typeface="Dosis Light"/>
                <a:cs typeface="Dosis Light"/>
                <a:sym typeface="Dosis Light"/>
              </a:defRPr>
            </a:lvl1pPr>
            <a:lvl2pPr lvl="1">
              <a:spcBef>
                <a:spcPts val="0"/>
              </a:spcBef>
              <a:buClr>
                <a:srgbClr val="0B87A1"/>
              </a:buClr>
              <a:buSzPts val="3600"/>
              <a:buFont typeface="Dosis Light"/>
              <a:buNone/>
              <a:defRPr sz="3600">
                <a:solidFill>
                  <a:srgbClr val="0B87A1"/>
                </a:solidFill>
                <a:latin typeface="Dosis Light"/>
                <a:ea typeface="Dosis Light"/>
                <a:cs typeface="Dosis Light"/>
                <a:sym typeface="Dosis Light"/>
              </a:defRPr>
            </a:lvl2pPr>
            <a:lvl3pPr lvl="2">
              <a:spcBef>
                <a:spcPts val="0"/>
              </a:spcBef>
              <a:buClr>
                <a:srgbClr val="0B87A1"/>
              </a:buClr>
              <a:buSzPts val="3600"/>
              <a:buFont typeface="Dosis Light"/>
              <a:buNone/>
              <a:defRPr sz="3600">
                <a:solidFill>
                  <a:srgbClr val="0B87A1"/>
                </a:solidFill>
                <a:latin typeface="Dosis Light"/>
                <a:ea typeface="Dosis Light"/>
                <a:cs typeface="Dosis Light"/>
                <a:sym typeface="Dosis Light"/>
              </a:defRPr>
            </a:lvl3pPr>
            <a:lvl4pPr lvl="3">
              <a:spcBef>
                <a:spcPts val="0"/>
              </a:spcBef>
              <a:buClr>
                <a:srgbClr val="0B87A1"/>
              </a:buClr>
              <a:buSzPts val="3600"/>
              <a:buFont typeface="Dosis Light"/>
              <a:buNone/>
              <a:defRPr sz="3600">
                <a:solidFill>
                  <a:srgbClr val="0B87A1"/>
                </a:solidFill>
                <a:latin typeface="Dosis Light"/>
                <a:ea typeface="Dosis Light"/>
                <a:cs typeface="Dosis Light"/>
                <a:sym typeface="Dosis Light"/>
              </a:defRPr>
            </a:lvl4pPr>
            <a:lvl5pPr lvl="4">
              <a:spcBef>
                <a:spcPts val="0"/>
              </a:spcBef>
              <a:buClr>
                <a:srgbClr val="0B87A1"/>
              </a:buClr>
              <a:buSzPts val="3600"/>
              <a:buFont typeface="Dosis Light"/>
              <a:buNone/>
              <a:defRPr sz="3600">
                <a:solidFill>
                  <a:srgbClr val="0B87A1"/>
                </a:solidFill>
                <a:latin typeface="Dosis Light"/>
                <a:ea typeface="Dosis Light"/>
                <a:cs typeface="Dosis Light"/>
                <a:sym typeface="Dosis Light"/>
              </a:defRPr>
            </a:lvl5pPr>
            <a:lvl6pPr lvl="5">
              <a:spcBef>
                <a:spcPts val="0"/>
              </a:spcBef>
              <a:buClr>
                <a:srgbClr val="0B87A1"/>
              </a:buClr>
              <a:buSzPts val="3600"/>
              <a:buFont typeface="Dosis Light"/>
              <a:buNone/>
              <a:defRPr sz="3600">
                <a:solidFill>
                  <a:srgbClr val="0B87A1"/>
                </a:solidFill>
                <a:latin typeface="Dosis Light"/>
                <a:ea typeface="Dosis Light"/>
                <a:cs typeface="Dosis Light"/>
                <a:sym typeface="Dosis Light"/>
              </a:defRPr>
            </a:lvl6pPr>
            <a:lvl7pPr lvl="6">
              <a:spcBef>
                <a:spcPts val="0"/>
              </a:spcBef>
              <a:buClr>
                <a:srgbClr val="0B87A1"/>
              </a:buClr>
              <a:buSzPts val="3600"/>
              <a:buFont typeface="Dosis Light"/>
              <a:buNone/>
              <a:defRPr sz="3600">
                <a:solidFill>
                  <a:srgbClr val="0B87A1"/>
                </a:solidFill>
                <a:latin typeface="Dosis Light"/>
                <a:ea typeface="Dosis Light"/>
                <a:cs typeface="Dosis Light"/>
                <a:sym typeface="Dosis Light"/>
              </a:defRPr>
            </a:lvl7pPr>
            <a:lvl8pPr lvl="7">
              <a:spcBef>
                <a:spcPts val="0"/>
              </a:spcBef>
              <a:buClr>
                <a:srgbClr val="0B87A1"/>
              </a:buClr>
              <a:buSzPts val="3600"/>
              <a:buFont typeface="Dosis Light"/>
              <a:buNone/>
              <a:defRPr sz="3600">
                <a:solidFill>
                  <a:srgbClr val="0B87A1"/>
                </a:solidFill>
                <a:latin typeface="Dosis Light"/>
                <a:ea typeface="Dosis Light"/>
                <a:cs typeface="Dosis Light"/>
                <a:sym typeface="Dosis Light"/>
              </a:defRPr>
            </a:lvl8pPr>
            <a:lvl9pPr lvl="8">
              <a:spcBef>
                <a:spcPts val="0"/>
              </a:spcBef>
              <a:buClr>
                <a:srgbClr val="0B87A1"/>
              </a:buClr>
              <a:buSzPts val="3600"/>
              <a:buFont typeface="Dosis Light"/>
              <a:buNone/>
              <a:defRPr sz="3600">
                <a:solidFill>
                  <a:srgbClr val="0B87A1"/>
                </a:solidFill>
                <a:latin typeface="Dosis Light"/>
                <a:ea typeface="Dosis Light"/>
                <a:cs typeface="Dosis Light"/>
                <a:sym typeface="Dosis Light"/>
              </a:defRPr>
            </a:lvl9pPr>
          </a:lstStyle>
          <a:p>
            <a:endParaRPr/>
          </a:p>
        </p:txBody>
      </p:sp>
      <p:sp>
        <p:nvSpPr>
          <p:cNvPr id="7" name="Shape 7"/>
          <p:cNvSpPr txBox="1">
            <a:spLocks noGrp="1"/>
          </p:cNvSpPr>
          <p:nvPr>
            <p:ph type="body" idx="1"/>
          </p:nvPr>
        </p:nvSpPr>
        <p:spPr>
          <a:xfrm>
            <a:off x="718300" y="1733550"/>
            <a:ext cx="6761100" cy="2980500"/>
          </a:xfrm>
          <a:prstGeom prst="rect">
            <a:avLst/>
          </a:prstGeom>
          <a:noFill/>
          <a:ln>
            <a:noFill/>
          </a:ln>
        </p:spPr>
        <p:txBody>
          <a:bodyPr wrap="square" lIns="91425" tIns="91425" rIns="91425" bIns="91425" anchor="t" anchorCtr="0"/>
          <a:lstStyle>
            <a:lvl1pPr lvl="0">
              <a:spcBef>
                <a:spcPts val="600"/>
              </a:spcBef>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1pPr>
            <a:lvl2pPr lvl="1">
              <a:spcBef>
                <a:spcPts val="480"/>
              </a:spcBef>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2pPr>
            <a:lvl3pPr lvl="2">
              <a:spcBef>
                <a:spcPts val="480"/>
              </a:spcBef>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3pPr>
            <a:lvl4pPr lvl="3">
              <a:spcBef>
                <a:spcPts val="360"/>
              </a:spcBef>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4pPr>
            <a:lvl5pPr lvl="4">
              <a:spcBef>
                <a:spcPts val="360"/>
              </a:spcBef>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5pPr>
            <a:lvl6pPr lvl="5">
              <a:spcBef>
                <a:spcPts val="360"/>
              </a:spcBef>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6pPr>
            <a:lvl7pPr lvl="6">
              <a:spcBef>
                <a:spcPts val="360"/>
              </a:spcBef>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7pPr>
            <a:lvl8pPr lvl="7">
              <a:spcBef>
                <a:spcPts val="360"/>
              </a:spcBef>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8pPr>
            <a:lvl9pPr lvl="8">
              <a:spcBef>
                <a:spcPts val="360"/>
              </a:spcBef>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9pPr>
          </a:lstStyle>
          <a:p>
            <a:endParaRPr/>
          </a:p>
        </p:txBody>
      </p:sp>
      <p:sp>
        <p:nvSpPr>
          <p:cNvPr id="8" name="Shape 8"/>
          <p:cNvSpPr txBox="1">
            <a:spLocks noGrp="1"/>
          </p:cNvSpPr>
          <p:nvPr>
            <p:ph type="sldNum" idx="12"/>
          </p:nvPr>
        </p:nvSpPr>
        <p:spPr>
          <a:xfrm>
            <a:off x="91531" y="4720201"/>
            <a:ext cx="548700" cy="393600"/>
          </a:xfrm>
          <a:prstGeom prst="rect">
            <a:avLst/>
          </a:prstGeom>
          <a:noFill/>
          <a:ln>
            <a:noFill/>
          </a:ln>
        </p:spPr>
        <p:txBody>
          <a:bodyPr wrap="square" lIns="91425" tIns="91425" rIns="91425" bIns="91425" anchor="ctr" anchorCtr="0">
            <a:noAutofit/>
          </a:bodyPr>
          <a:lstStyle/>
          <a:p>
            <a:pPr marL="0" lvl="0" indent="0">
              <a:spcBef>
                <a:spcPts val="0"/>
              </a:spcBef>
              <a:buNone/>
            </a:pPr>
            <a:fld id="{00000000-1234-1234-1234-123412341234}" type="slidenum">
              <a:rPr lang="en" sz="1200">
                <a:solidFill>
                  <a:srgbClr val="0B87A1"/>
                </a:solidFill>
                <a:latin typeface="Dosis Light"/>
                <a:ea typeface="Dosis Light"/>
                <a:cs typeface="Dosis Light"/>
                <a:sym typeface="Dosis Light"/>
              </a:rPr>
              <a:pPr marL="0" lvl="0" indent="0">
                <a:spcBef>
                  <a:spcPts val="0"/>
                </a:spcBef>
                <a:buNone/>
              </a:pPr>
              <a:t>‹#›</a:t>
            </a:fld>
            <a:endParaRPr lang="en" sz="1200">
              <a:solidFill>
                <a:srgbClr val="0B87A1"/>
              </a:solidFill>
              <a:latin typeface="Dosis Light"/>
              <a:ea typeface="Dosis Light"/>
              <a:cs typeface="Dosis Light"/>
              <a:sym typeface="Dosis Light"/>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5" r:id="rId3"/>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35"/>
        <p:cNvGrpSpPr/>
        <p:nvPr/>
      </p:nvGrpSpPr>
      <p:grpSpPr>
        <a:xfrm>
          <a:off x="0" y="0"/>
          <a:ext cx="0" cy="0"/>
          <a:chOff x="0" y="0"/>
          <a:chExt cx="0" cy="0"/>
        </a:xfrm>
      </p:grpSpPr>
      <p:sp>
        <p:nvSpPr>
          <p:cNvPr id="3836" name="Shape 3836"/>
          <p:cNvSpPr txBox="1">
            <a:spLocks noGrp="1"/>
          </p:cNvSpPr>
          <p:nvPr>
            <p:ph type="ctrTitle"/>
          </p:nvPr>
        </p:nvSpPr>
        <p:spPr>
          <a:xfrm>
            <a:off x="457200" y="514350"/>
            <a:ext cx="5701500" cy="4419600"/>
          </a:xfrm>
          <a:prstGeom prst="rect">
            <a:avLst/>
          </a:prstGeom>
        </p:spPr>
        <p:txBody>
          <a:bodyPr wrap="square" lIns="91425" tIns="91425" rIns="91425" bIns="91425" anchor="t" anchorCtr="0">
            <a:noAutofit/>
          </a:bodyPr>
          <a:lstStyle/>
          <a:p>
            <a:pPr algn="ctr"/>
            <a:r>
              <a:rPr lang="en-US" sz="2400" b="1" dirty="0" smtClean="0">
                <a:latin typeface="Times New Roman" pitchFamily="18" charset="0"/>
                <a:cs typeface="Times New Roman" pitchFamily="18" charset="0"/>
              </a:rPr>
              <a:t>BLENDED PROJECT BASED LEARNING (BPBL) IN PROSE LECTURE AMID PANDEMIC AND POST PANDEMIC COVID-19</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1600" dirty="0" err="1" smtClean="0">
                <a:latin typeface="Times New Roman" pitchFamily="18" charset="0"/>
                <a:cs typeface="Times New Roman" pitchFamily="18" charset="0"/>
              </a:rPr>
              <a:t>Wanawir</a:t>
            </a:r>
            <a:r>
              <a:rPr lang="en-US" sz="1600" dirty="0" smtClean="0">
                <a:latin typeface="Times New Roman" pitchFamily="18" charset="0"/>
                <a:cs typeface="Times New Roman" pitchFamily="18" charset="0"/>
              </a:rPr>
              <a:t> AM, </a:t>
            </a:r>
            <a:r>
              <a:rPr lang="en-US" sz="1600" dirty="0" err="1" smtClean="0">
                <a:latin typeface="Times New Roman" pitchFamily="18" charset="0"/>
                <a:cs typeface="Times New Roman" pitchFamily="18" charset="0"/>
              </a:rPr>
              <a:t>Lisdwiana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Kurniati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Sutarno</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err="1" smtClean="0">
                <a:latin typeface="Times New Roman" pitchFamily="18" charset="0"/>
                <a:cs typeface="Times New Roman" pitchFamily="18" charset="0"/>
              </a:rPr>
              <a:t>Muhammadiyah</a:t>
            </a:r>
            <a:r>
              <a:rPr lang="en-US" sz="1600" dirty="0" smtClean="0">
                <a:latin typeface="Times New Roman" pitchFamily="18" charset="0"/>
                <a:cs typeface="Times New Roman" pitchFamily="18" charset="0"/>
              </a:rPr>
              <a:t> University of </a:t>
            </a:r>
            <a:r>
              <a:rPr lang="en-US" sz="1600" dirty="0" err="1" smtClean="0">
                <a:latin typeface="Times New Roman" pitchFamily="18" charset="0"/>
                <a:cs typeface="Times New Roman" pitchFamily="18" charset="0"/>
              </a:rPr>
              <a:t>Pringsewu</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 Presented in 1</a:t>
            </a:r>
            <a:r>
              <a:rPr lang="en-US" sz="1600" baseline="30000" dirty="0" smtClean="0">
                <a:latin typeface="Times New Roman" pitchFamily="18" charset="0"/>
                <a:cs typeface="Times New Roman" pitchFamily="18" charset="0"/>
              </a:rPr>
              <a:t>st</a:t>
            </a:r>
            <a:r>
              <a:rPr lang="en-US" sz="1600" dirty="0" smtClean="0">
                <a:latin typeface="Times New Roman" pitchFamily="18" charset="0"/>
                <a:cs typeface="Times New Roman" pitchFamily="18" charset="0"/>
              </a:rPr>
              <a:t> ICON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University PGRI West Sumatra</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Tuesday, December 14 2021</a:t>
            </a:r>
            <a:endParaRPr lang="en"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57"/>
        <p:cNvGrpSpPr/>
        <p:nvPr/>
      </p:nvGrpSpPr>
      <p:grpSpPr>
        <a:xfrm>
          <a:off x="0" y="0"/>
          <a:ext cx="0" cy="0"/>
          <a:chOff x="0" y="0"/>
          <a:chExt cx="0" cy="0"/>
        </a:xfrm>
      </p:grpSpPr>
      <p:sp>
        <p:nvSpPr>
          <p:cNvPr id="3858" name="Shape 3858"/>
          <p:cNvSpPr txBox="1">
            <a:spLocks noGrp="1"/>
          </p:cNvSpPr>
          <p:nvPr>
            <p:ph type="ctrTitle"/>
          </p:nvPr>
        </p:nvSpPr>
        <p:spPr>
          <a:xfrm>
            <a:off x="685800" y="285750"/>
            <a:ext cx="5268900" cy="685800"/>
          </a:xfrm>
          <a:prstGeom prst="rect">
            <a:avLst/>
          </a:prstGeom>
        </p:spPr>
        <p:txBody>
          <a:bodyPr wrap="square" lIns="91425" tIns="91425" rIns="91425" bIns="91425" anchor="b" anchorCtr="0">
            <a:noAutofit/>
          </a:bodyPr>
          <a:lstStyle/>
          <a:p>
            <a:pPr lvl="0"/>
            <a:r>
              <a:rPr lang="en-US" sz="2400" b="1" baseline="30000" dirty="0" smtClean="0">
                <a:solidFill>
                  <a:schemeClr val="tx1"/>
                </a:solidFill>
                <a:latin typeface="Times New Roman" pitchFamily="18" charset="0"/>
                <a:cs typeface="Times New Roman" pitchFamily="18" charset="0"/>
              </a:rPr>
              <a:t>INTRODUCTION</a:t>
            </a:r>
            <a:endParaRPr lang="en" sz="2400" dirty="0">
              <a:solidFill>
                <a:schemeClr val="tx1"/>
              </a:solidFill>
              <a:latin typeface="Times New Roman" pitchFamily="18" charset="0"/>
              <a:cs typeface="Times New Roman" pitchFamily="18" charset="0"/>
            </a:endParaRPr>
          </a:p>
        </p:txBody>
      </p:sp>
      <p:sp>
        <p:nvSpPr>
          <p:cNvPr id="3859" name="Shape 3859"/>
          <p:cNvSpPr txBox="1">
            <a:spLocks noGrp="1"/>
          </p:cNvSpPr>
          <p:nvPr>
            <p:ph type="subTitle" idx="1"/>
          </p:nvPr>
        </p:nvSpPr>
        <p:spPr>
          <a:xfrm>
            <a:off x="685800" y="895350"/>
            <a:ext cx="5943600" cy="4248150"/>
          </a:xfrm>
          <a:prstGeom prst="rect">
            <a:avLst/>
          </a:prstGeom>
        </p:spPr>
        <p:txBody>
          <a:bodyPr wrap="square" lIns="91425" tIns="91425" rIns="91425" bIns="91425" anchor="t" anchorCtr="0">
            <a:noAutofit/>
          </a:bodyPr>
          <a:lstStyle/>
          <a:p>
            <a:pPr lvl="0" algn="just">
              <a:lnSpc>
                <a:spcPct val="150000"/>
              </a:lnSpc>
              <a:buFont typeface="Wingdings" pitchFamily="2" charset="2"/>
              <a:buChar char="§"/>
            </a:pPr>
            <a:r>
              <a:rPr lang="en-US" sz="2000" baseline="30000" dirty="0" smtClean="0">
                <a:solidFill>
                  <a:schemeClr val="tx1"/>
                </a:solidFill>
                <a:latin typeface="Times New Roman" pitchFamily="18" charset="0"/>
                <a:cs typeface="Times New Roman" pitchFamily="18" charset="0"/>
              </a:rPr>
              <a:t>The outbreak of Covid-19 globally has changed the trend of teaching and learning from </a:t>
            </a:r>
            <a:r>
              <a:rPr lang="en-US" sz="2000" baseline="30000" dirty="0" smtClean="0">
                <a:solidFill>
                  <a:schemeClr val="tx1"/>
                </a:solidFill>
                <a:latin typeface="Times New Roman" pitchFamily="18" charset="0"/>
                <a:cs typeface="Times New Roman" pitchFamily="18" charset="0"/>
              </a:rPr>
              <a:t>face </a:t>
            </a:r>
            <a:r>
              <a:rPr lang="en-US" sz="2000" baseline="30000" dirty="0" smtClean="0">
                <a:solidFill>
                  <a:schemeClr val="tx1"/>
                </a:solidFill>
                <a:latin typeface="Times New Roman" pitchFamily="18" charset="0"/>
                <a:cs typeface="Times New Roman" pitchFamily="18" charset="0"/>
              </a:rPr>
              <a:t>to face (F2F) learning activities into digital learning </a:t>
            </a:r>
            <a:r>
              <a:rPr lang="en-US" sz="2000" baseline="30000" dirty="0" smtClean="0">
                <a:solidFill>
                  <a:schemeClr val="tx1"/>
                </a:solidFill>
                <a:latin typeface="Times New Roman" pitchFamily="18" charset="0"/>
                <a:cs typeface="Times New Roman" pitchFamily="18" charset="0"/>
              </a:rPr>
              <a:t>or </a:t>
            </a:r>
            <a:r>
              <a:rPr lang="en-US" sz="2000" baseline="30000" dirty="0" smtClean="0">
                <a:solidFill>
                  <a:schemeClr val="tx1"/>
                </a:solidFill>
                <a:latin typeface="Times New Roman" pitchFamily="18" charset="0"/>
                <a:cs typeface="Times New Roman" pitchFamily="18" charset="0"/>
              </a:rPr>
              <a:t>online learning </a:t>
            </a:r>
            <a:r>
              <a:rPr lang="en-US" sz="2000" baseline="30000" dirty="0" smtClean="0">
                <a:solidFill>
                  <a:schemeClr val="tx1"/>
                </a:solidFill>
                <a:latin typeface="Times New Roman" pitchFamily="18" charset="0"/>
                <a:cs typeface="Times New Roman" pitchFamily="18" charset="0"/>
              </a:rPr>
              <a:t>.</a:t>
            </a:r>
          </a:p>
          <a:p>
            <a:pPr lvl="0" algn="just">
              <a:lnSpc>
                <a:spcPct val="150000"/>
              </a:lnSpc>
              <a:buFont typeface="Wingdings" pitchFamily="2" charset="2"/>
              <a:buChar char="§"/>
            </a:pPr>
            <a:r>
              <a:rPr lang="en-US" sz="2000" baseline="30000" dirty="0" smtClean="0">
                <a:solidFill>
                  <a:schemeClr val="tx1"/>
                </a:solidFill>
                <a:latin typeface="Times New Roman" pitchFamily="18" charset="0"/>
                <a:cs typeface="Times New Roman" pitchFamily="18" charset="0"/>
              </a:rPr>
              <a:t>The implementation of online learning in teaching and learning process amid the pandemic Covid-19 indirectly hastens 4.0 education </a:t>
            </a:r>
            <a:r>
              <a:rPr lang="en-US" sz="2000" baseline="30000" dirty="0" smtClean="0">
                <a:solidFill>
                  <a:schemeClr val="tx1"/>
                </a:solidFill>
                <a:latin typeface="Times New Roman" pitchFamily="18" charset="0"/>
                <a:cs typeface="Times New Roman" pitchFamily="18" charset="0"/>
              </a:rPr>
              <a:t>eras.</a:t>
            </a:r>
          </a:p>
          <a:p>
            <a:pPr lvl="0" algn="just">
              <a:lnSpc>
                <a:spcPct val="150000"/>
              </a:lnSpc>
              <a:buFont typeface="Wingdings" pitchFamily="2" charset="2"/>
              <a:buChar char="§"/>
            </a:pPr>
            <a:r>
              <a:rPr lang="en-US" sz="2000" baseline="30000" dirty="0" smtClean="0">
                <a:solidFill>
                  <a:schemeClr val="tx1"/>
                </a:solidFill>
                <a:latin typeface="Times New Roman" pitchFamily="18" charset="0"/>
                <a:cs typeface="Times New Roman" pitchFamily="18" charset="0"/>
              </a:rPr>
              <a:t>Education 4.0 is a response to the need of IR 4.0 where human and technology are aligned to enable new possibilities of new vision of learning which promotes learners to learn not only skill and knowledge that are needed but also to identify the source to learn these skills and knowledge (</a:t>
            </a:r>
            <a:r>
              <a:rPr lang="en-US" sz="2000" baseline="30000" dirty="0" err="1" smtClean="0">
                <a:solidFill>
                  <a:schemeClr val="tx1"/>
                </a:solidFill>
                <a:latin typeface="Times New Roman" pitchFamily="18" charset="0"/>
                <a:cs typeface="Times New Roman" pitchFamily="18" charset="0"/>
              </a:rPr>
              <a:t>Hussin</a:t>
            </a:r>
            <a:r>
              <a:rPr lang="en-US" sz="2000" baseline="30000" dirty="0" smtClean="0">
                <a:solidFill>
                  <a:schemeClr val="tx1"/>
                </a:solidFill>
                <a:latin typeface="Times New Roman" pitchFamily="18" charset="0"/>
                <a:cs typeface="Times New Roman" pitchFamily="18" charset="0"/>
              </a:rPr>
              <a:t>, 2018</a:t>
            </a:r>
            <a:r>
              <a:rPr lang="en-US" sz="2000" baseline="30000" dirty="0" smtClean="0">
                <a:solidFill>
                  <a:schemeClr val="tx1"/>
                </a:solidFill>
                <a:latin typeface="Times New Roman" pitchFamily="18" charset="0"/>
                <a:cs typeface="Times New Roman" pitchFamily="18" charset="0"/>
              </a:rPr>
              <a:t>)</a:t>
            </a:r>
          </a:p>
          <a:p>
            <a:pPr lvl="0" algn="just">
              <a:lnSpc>
                <a:spcPct val="150000"/>
              </a:lnSpc>
              <a:buFont typeface="Wingdings" pitchFamily="2" charset="2"/>
              <a:buChar char="§"/>
            </a:pPr>
            <a:r>
              <a:rPr lang="en-US" sz="2000" baseline="30000" dirty="0" smtClean="0">
                <a:solidFill>
                  <a:schemeClr val="tx1"/>
                </a:solidFill>
              </a:rPr>
              <a:t>graduates in 4.0 education eras are mentally prepared to create knowledge-based and character-based jobs by having new expertise, adapt, manage, and utilize IR 4.0 by becoming critical thinkers, problem solvers, innovators, communicators and providing value-based leadership (</a:t>
            </a:r>
            <a:r>
              <a:rPr lang="en-US" sz="2000" baseline="30000" dirty="0" err="1" smtClean="0">
                <a:solidFill>
                  <a:schemeClr val="tx1"/>
                </a:solidFill>
              </a:rPr>
              <a:t>Heriyanto</a:t>
            </a:r>
            <a:r>
              <a:rPr lang="en-US" sz="2000" baseline="30000" dirty="0" smtClean="0">
                <a:solidFill>
                  <a:schemeClr val="tx1"/>
                </a:solidFill>
              </a:rPr>
              <a:t> et.al, 2019:328).</a:t>
            </a:r>
            <a:endParaRPr lang="en-US" sz="2000" baseline="30000" dirty="0" smtClean="0">
              <a:solidFill>
                <a:schemeClr val="tx1"/>
              </a:solidFill>
              <a:latin typeface="Times New Roman" pitchFamily="18" charset="0"/>
              <a:cs typeface="Times New Roman" pitchFamily="18" charset="0"/>
            </a:endParaRPr>
          </a:p>
          <a:p>
            <a:pPr lvl="0" algn="just">
              <a:lnSpc>
                <a:spcPct val="150000"/>
              </a:lnSpc>
              <a:buFont typeface="Wingdings" pitchFamily="2" charset="2"/>
              <a:buChar char="§"/>
            </a:pPr>
            <a:endParaRPr lang="en" sz="20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61950"/>
            <a:ext cx="5268900" cy="152400"/>
          </a:xfrm>
        </p:spPr>
        <p:txBody>
          <a:bodyPr/>
          <a:lstStyle/>
          <a:p>
            <a:endParaRPr lang="en-US" dirty="0"/>
          </a:p>
        </p:txBody>
      </p:sp>
      <p:sp>
        <p:nvSpPr>
          <p:cNvPr id="3" name="Subtitle 2"/>
          <p:cNvSpPr>
            <a:spLocks noGrp="1"/>
          </p:cNvSpPr>
          <p:nvPr>
            <p:ph type="subTitle" idx="1"/>
          </p:nvPr>
        </p:nvSpPr>
        <p:spPr>
          <a:xfrm>
            <a:off x="685800" y="666750"/>
            <a:ext cx="5268900" cy="4101105"/>
          </a:xfrm>
        </p:spPr>
        <p:txBody>
          <a:bodyPr/>
          <a:lstStyle/>
          <a:p>
            <a:pPr algn="just">
              <a:buFont typeface="Wingdings" pitchFamily="2" charset="2"/>
              <a:buChar char="§"/>
            </a:pPr>
            <a:r>
              <a:rPr lang="en-US" sz="2000" dirty="0" smtClean="0">
                <a:solidFill>
                  <a:schemeClr val="tx1"/>
                </a:solidFill>
              </a:rPr>
              <a:t> </a:t>
            </a:r>
            <a:r>
              <a:rPr lang="en-US" sz="2000" dirty="0" smtClean="0">
                <a:solidFill>
                  <a:schemeClr val="tx1"/>
                </a:solidFill>
                <a:latin typeface="Times New Roman" pitchFamily="18" charset="0"/>
                <a:cs typeface="Times New Roman" pitchFamily="18" charset="0"/>
              </a:rPr>
              <a:t>Pandemic (</a:t>
            </a:r>
            <a:r>
              <a:rPr lang="en-US" sz="2000" dirty="0" smtClean="0">
                <a:solidFill>
                  <a:schemeClr val="tx1"/>
                </a:solidFill>
                <a:latin typeface="Times New Roman" pitchFamily="18" charset="0"/>
                <a:cs typeface="Times New Roman" pitchFamily="18" charset="0"/>
              </a:rPr>
              <a:t>o</a:t>
            </a:r>
            <a:r>
              <a:rPr lang="en-US" sz="2000" dirty="0" smtClean="0">
                <a:solidFill>
                  <a:schemeClr val="tx1"/>
                </a:solidFill>
                <a:latin typeface="Times New Roman" pitchFamily="18" charset="0"/>
                <a:cs typeface="Times New Roman" pitchFamily="18" charset="0"/>
              </a:rPr>
              <a:t>nline) + post-pandemic (offline) + 4.0 education + graduates 4.0 education = Blended Project Based Learning.</a:t>
            </a:r>
          </a:p>
          <a:p>
            <a:pPr algn="just"/>
            <a:endParaRPr lang="en-US" sz="2000" dirty="0" smtClean="0">
              <a:solidFill>
                <a:schemeClr val="tx1"/>
              </a:solidFill>
              <a:latin typeface="Times New Roman" pitchFamily="18" charset="0"/>
              <a:cs typeface="Times New Roman" pitchFamily="18" charset="0"/>
            </a:endParaRPr>
          </a:p>
          <a:p>
            <a:pPr algn="just">
              <a:buFont typeface="Wingdings" pitchFamily="2" charset="2"/>
              <a:buChar char="§"/>
            </a:pPr>
            <a:r>
              <a:rPr lang="en-US" sz="2000" baseline="30000" dirty="0" smtClean="0">
                <a:solidFill>
                  <a:schemeClr val="tx1"/>
                </a:solidFill>
                <a:latin typeface="Times New Roman" pitchFamily="18" charset="0"/>
                <a:cs typeface="Times New Roman" pitchFamily="18" charset="0"/>
              </a:rPr>
              <a:t>Blended learning is the concept that includes framing teaching learning process that incorporated both face to face teaching and supported by ICT (</a:t>
            </a:r>
            <a:r>
              <a:rPr lang="en-US" sz="2000" baseline="30000" dirty="0" err="1" smtClean="0">
                <a:solidFill>
                  <a:schemeClr val="tx1"/>
                </a:solidFill>
                <a:latin typeface="Times New Roman" pitchFamily="18" charset="0"/>
                <a:cs typeface="Times New Roman" pitchFamily="18" charset="0"/>
              </a:rPr>
              <a:t>Setyaningrum</a:t>
            </a:r>
            <a:r>
              <a:rPr lang="en-US" sz="2000" baseline="30000" dirty="0" smtClean="0">
                <a:solidFill>
                  <a:schemeClr val="tx1"/>
                </a:solidFill>
                <a:latin typeface="Times New Roman" pitchFamily="18" charset="0"/>
                <a:cs typeface="Times New Roman" pitchFamily="18" charset="0"/>
              </a:rPr>
              <a:t>, 2018</a:t>
            </a:r>
            <a:r>
              <a:rPr lang="en-US" sz="2000" baseline="30000" dirty="0" smtClean="0">
                <a:solidFill>
                  <a:schemeClr val="tx1"/>
                </a:solidFill>
                <a:latin typeface="Times New Roman" pitchFamily="18" charset="0"/>
                <a:cs typeface="Times New Roman" pitchFamily="18" charset="0"/>
              </a:rPr>
              <a:t>)</a:t>
            </a:r>
          </a:p>
          <a:p>
            <a:pPr algn="just"/>
            <a:endParaRPr lang="en-US" sz="2000" baseline="30000" dirty="0" smtClean="0">
              <a:solidFill>
                <a:schemeClr val="tx1"/>
              </a:solidFill>
              <a:latin typeface="Times New Roman" pitchFamily="18" charset="0"/>
              <a:cs typeface="Times New Roman" pitchFamily="18" charset="0"/>
            </a:endParaRPr>
          </a:p>
          <a:p>
            <a:pPr algn="just">
              <a:buFont typeface="Wingdings" pitchFamily="2" charset="2"/>
              <a:buChar char="§"/>
            </a:pPr>
            <a:r>
              <a:rPr lang="en-US" sz="2000" baseline="30000" dirty="0" smtClean="0">
                <a:solidFill>
                  <a:schemeClr val="tx1"/>
                </a:solidFill>
                <a:latin typeface="Times New Roman" pitchFamily="18" charset="0"/>
                <a:cs typeface="Times New Roman" pitchFamily="18" charset="0"/>
              </a:rPr>
              <a:t>Cronje (2020) asserted that blended learning in other words is almost any combination of technologies, pedagogies, and even job </a:t>
            </a:r>
            <a:r>
              <a:rPr lang="en-US" sz="2000" baseline="30000" dirty="0" smtClean="0">
                <a:solidFill>
                  <a:schemeClr val="tx1"/>
                </a:solidFill>
                <a:latin typeface="Times New Roman" pitchFamily="18" charset="0"/>
                <a:cs typeface="Times New Roman" pitchFamily="18" charset="0"/>
              </a:rPr>
              <a:t>task.</a:t>
            </a:r>
          </a:p>
          <a:p>
            <a:pPr algn="just">
              <a:buFont typeface="Wingdings" pitchFamily="2" charset="2"/>
              <a:buChar char="§"/>
            </a:pPr>
            <a:endParaRPr lang="en-US" sz="2000" baseline="30000" dirty="0" smtClean="0">
              <a:solidFill>
                <a:schemeClr val="tx1"/>
              </a:solidFill>
              <a:latin typeface="Times New Roman" pitchFamily="18" charset="0"/>
              <a:cs typeface="Times New Roman" pitchFamily="18" charset="0"/>
            </a:endParaRPr>
          </a:p>
          <a:p>
            <a:pPr algn="just">
              <a:buFont typeface="Wingdings" pitchFamily="2" charset="2"/>
              <a:buChar char="§"/>
            </a:pPr>
            <a:r>
              <a:rPr lang="en-US" sz="2000" baseline="30000" dirty="0" smtClean="0">
                <a:solidFill>
                  <a:schemeClr val="tx1"/>
                </a:solidFill>
                <a:latin typeface="Times New Roman" pitchFamily="18" charset="0"/>
                <a:cs typeface="Times New Roman" pitchFamily="18" charset="0"/>
              </a:rPr>
              <a:t>Project based learning is a learning method consisting a series of scientific activities like formulation of problems/questions, investigation, work assignments and completion of project or product (</a:t>
            </a:r>
            <a:r>
              <a:rPr lang="en-US" sz="2000" baseline="30000" dirty="0" err="1" smtClean="0">
                <a:solidFill>
                  <a:schemeClr val="tx1"/>
                </a:solidFill>
                <a:latin typeface="Times New Roman" pitchFamily="18" charset="0"/>
                <a:cs typeface="Times New Roman" pitchFamily="18" charset="0"/>
              </a:rPr>
              <a:t>Putri</a:t>
            </a:r>
            <a:r>
              <a:rPr lang="en-US" sz="2000" baseline="30000" dirty="0" smtClean="0">
                <a:solidFill>
                  <a:schemeClr val="tx1"/>
                </a:solidFill>
                <a:latin typeface="Times New Roman" pitchFamily="18" charset="0"/>
                <a:cs typeface="Times New Roman" pitchFamily="18" charset="0"/>
              </a:rPr>
              <a:t> &amp; </a:t>
            </a:r>
            <a:r>
              <a:rPr lang="en-US" sz="2000" baseline="30000" dirty="0" err="1" smtClean="0">
                <a:solidFill>
                  <a:schemeClr val="tx1"/>
                </a:solidFill>
                <a:latin typeface="Times New Roman" pitchFamily="18" charset="0"/>
                <a:cs typeface="Times New Roman" pitchFamily="18" charset="0"/>
              </a:rPr>
              <a:t>Hendarwati</a:t>
            </a:r>
            <a:r>
              <a:rPr lang="en-US" sz="2000" baseline="30000" dirty="0" smtClean="0">
                <a:solidFill>
                  <a:schemeClr val="tx1"/>
                </a:solidFill>
                <a:latin typeface="Times New Roman" pitchFamily="18" charset="0"/>
                <a:cs typeface="Times New Roman" pitchFamily="18" charset="0"/>
              </a:rPr>
              <a:t>, 2018</a:t>
            </a:r>
            <a:endParaRPr lang="en-US" sz="2000" baseline="30000" dirty="0" smtClean="0">
              <a:solidFill>
                <a:schemeClr val="tx1"/>
              </a:solidFill>
              <a:latin typeface="Times New Roman" pitchFamily="18" charset="0"/>
              <a:cs typeface="Times New Roman" pitchFamily="18" charset="0"/>
            </a:endParaRPr>
          </a:p>
          <a:p>
            <a:pPr algn="just">
              <a:buFont typeface="Wingdings" pitchFamily="2" charset="2"/>
              <a:buChar char="§"/>
            </a:pPr>
            <a:endParaRPr lang="en-US" sz="20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9550"/>
            <a:ext cx="5268900" cy="838200"/>
          </a:xfrm>
        </p:spPr>
        <p:txBody>
          <a:bodyPr/>
          <a:lstStyle/>
          <a:p>
            <a:r>
              <a:rPr lang="en-US" sz="2800" b="1" baseline="30000" dirty="0" smtClean="0">
                <a:latin typeface="Times New Roman" pitchFamily="18" charset="0"/>
                <a:cs typeface="Times New Roman" pitchFamily="18" charset="0"/>
              </a:rPr>
              <a:t>RESEARCH METHOD</a:t>
            </a:r>
            <a:endParaRPr lang="en-US" sz="2800" dirty="0">
              <a:latin typeface="Times New Roman" pitchFamily="18" charset="0"/>
              <a:cs typeface="Times New Roman" pitchFamily="18" charset="0"/>
            </a:endParaRPr>
          </a:p>
        </p:txBody>
      </p:sp>
      <p:sp>
        <p:nvSpPr>
          <p:cNvPr id="3" name="Subtitle 2"/>
          <p:cNvSpPr>
            <a:spLocks noGrp="1"/>
          </p:cNvSpPr>
          <p:nvPr>
            <p:ph type="subTitle" idx="1"/>
          </p:nvPr>
        </p:nvSpPr>
        <p:spPr>
          <a:xfrm>
            <a:off x="685800" y="1047750"/>
            <a:ext cx="5791200" cy="3720105"/>
          </a:xfrm>
        </p:spPr>
        <p:txBody>
          <a:bodyPr/>
          <a:lstStyle/>
          <a:p>
            <a:pPr>
              <a:buFont typeface="Wingdings" pitchFamily="2" charset="2"/>
              <a:buChar char="§"/>
            </a:pPr>
            <a:r>
              <a:rPr lang="en-US" sz="2000" baseline="30000" dirty="0" smtClean="0">
                <a:solidFill>
                  <a:schemeClr val="tx1"/>
                </a:solidFill>
                <a:latin typeface="Times New Roman" pitchFamily="18" charset="0"/>
                <a:cs typeface="Times New Roman" pitchFamily="18" charset="0"/>
              </a:rPr>
              <a:t>This study is an experiment using pre-test and post-test one group design</a:t>
            </a:r>
            <a:r>
              <a:rPr lang="en-US" sz="2000" baseline="30000" dirty="0" smtClean="0">
                <a:solidFill>
                  <a:schemeClr val="tx1"/>
                </a:solidFill>
                <a:latin typeface="Times New Roman" pitchFamily="18" charset="0"/>
                <a:cs typeface="Times New Roman" pitchFamily="18" charset="0"/>
              </a:rPr>
              <a:t>..</a:t>
            </a:r>
          </a:p>
          <a:p>
            <a:endParaRPr lang="en-US" sz="2000" baseline="30000" dirty="0" smtClean="0">
              <a:solidFill>
                <a:schemeClr val="tx1"/>
              </a:solidFill>
              <a:latin typeface="Times New Roman" pitchFamily="18" charset="0"/>
              <a:cs typeface="Times New Roman" pitchFamily="18" charset="0"/>
            </a:endParaRPr>
          </a:p>
          <a:p>
            <a:pPr>
              <a:buFont typeface="Wingdings" pitchFamily="2" charset="2"/>
              <a:buChar char="§"/>
            </a:pPr>
            <a:r>
              <a:rPr lang="en-US" sz="2000" baseline="30000" dirty="0" smtClean="0">
                <a:solidFill>
                  <a:schemeClr val="tx1"/>
                </a:solidFill>
                <a:latin typeface="Times New Roman" pitchFamily="18" charset="0"/>
                <a:cs typeface="Times New Roman" pitchFamily="18" charset="0"/>
              </a:rPr>
              <a:t>The quantitative data was taken from score students’ project; meanwhile the qualitative data was taken from </a:t>
            </a:r>
            <a:r>
              <a:rPr lang="en-US" sz="2000" baseline="30000" dirty="0" smtClean="0">
                <a:solidFill>
                  <a:schemeClr val="tx1"/>
                </a:solidFill>
                <a:latin typeface="Times New Roman" pitchFamily="18" charset="0"/>
                <a:cs typeface="Times New Roman" pitchFamily="18" charset="0"/>
              </a:rPr>
              <a:t>observation </a:t>
            </a:r>
            <a:r>
              <a:rPr lang="en-US" sz="2000" baseline="30000" dirty="0" smtClean="0">
                <a:solidFill>
                  <a:schemeClr val="tx1"/>
                </a:solidFill>
                <a:latin typeface="Times New Roman" pitchFamily="18" charset="0"/>
                <a:cs typeface="Times New Roman" pitchFamily="18" charset="0"/>
              </a:rPr>
              <a:t>sheet of both teaching and learning process and final project</a:t>
            </a:r>
            <a:r>
              <a:rPr lang="en-US" sz="2000" baseline="30000" dirty="0" smtClean="0">
                <a:solidFill>
                  <a:schemeClr val="tx1"/>
                </a:solidFill>
                <a:latin typeface="Times New Roman" pitchFamily="18" charset="0"/>
                <a:cs typeface="Times New Roman" pitchFamily="18" charset="0"/>
              </a:rPr>
              <a:t>.</a:t>
            </a:r>
          </a:p>
          <a:p>
            <a:endParaRPr lang="en-US" sz="2000" baseline="30000" dirty="0" smtClean="0">
              <a:solidFill>
                <a:schemeClr val="tx1"/>
              </a:solidFill>
              <a:latin typeface="Times New Roman" pitchFamily="18" charset="0"/>
              <a:cs typeface="Times New Roman" pitchFamily="18" charset="0"/>
            </a:endParaRPr>
          </a:p>
          <a:p>
            <a:pPr algn="just">
              <a:buFont typeface="Wingdings" pitchFamily="2" charset="2"/>
              <a:buChar char="§"/>
            </a:pPr>
            <a:r>
              <a:rPr lang="en-US" sz="2000" baseline="30000" dirty="0" smtClean="0">
                <a:solidFill>
                  <a:schemeClr val="tx1"/>
                </a:solidFill>
                <a:latin typeface="Times New Roman" pitchFamily="18" charset="0"/>
                <a:cs typeface="Times New Roman" pitchFamily="18" charset="0"/>
              </a:rPr>
              <a:t>The participants of this study were 48 students of English education study program who joining prose class which conducted  in blended learning; face to face learning and online learning in synchronous using Google meet and asynchronous using Google </a:t>
            </a:r>
            <a:r>
              <a:rPr lang="en-US" sz="2000" baseline="30000" dirty="0" smtClean="0">
                <a:solidFill>
                  <a:schemeClr val="tx1"/>
                </a:solidFill>
                <a:latin typeface="Times New Roman" pitchFamily="18" charset="0"/>
                <a:cs typeface="Times New Roman" pitchFamily="18" charset="0"/>
              </a:rPr>
              <a:t>classroom</a:t>
            </a:r>
          </a:p>
          <a:p>
            <a:pPr algn="just"/>
            <a:endParaRPr lang="en-US" sz="2000" dirty="0">
              <a:solidFill>
                <a:schemeClr val="tx1"/>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61950"/>
            <a:ext cx="5268900" cy="457200"/>
          </a:xfrm>
        </p:spPr>
        <p:txBody>
          <a:bodyPr/>
          <a:lstStyle/>
          <a:p>
            <a:r>
              <a:rPr lang="en-US" sz="2000" baseline="30000" dirty="0" smtClean="0">
                <a:solidFill>
                  <a:schemeClr val="tx1"/>
                </a:solidFill>
                <a:latin typeface="Times New Roman" pitchFamily="18" charset="0"/>
                <a:cs typeface="Times New Roman" pitchFamily="18" charset="0"/>
              </a:rPr>
              <a:t>Table 1. The Planning of Blended Project Based Learning of </a:t>
            </a:r>
            <a:r>
              <a:rPr lang="en-US" sz="2000" baseline="30000" dirty="0" smtClean="0">
                <a:solidFill>
                  <a:schemeClr val="tx1"/>
                </a:solidFill>
                <a:latin typeface="Times New Roman" pitchFamily="18" charset="0"/>
                <a:cs typeface="Times New Roman" pitchFamily="18" charset="0"/>
              </a:rPr>
              <a:t>Prose Class</a:t>
            </a:r>
            <a:endParaRPr lang="en-US" sz="2000"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685800" y="1047750"/>
            <a:ext cx="6019800" cy="3733799"/>
          </a:xfrm>
        </p:spPr>
        <p:txBody>
          <a:bodyPr/>
          <a:lstStyle/>
          <a:p>
            <a:endParaRPr lang="en-US" dirty="0"/>
          </a:p>
        </p:txBody>
      </p:sp>
      <p:graphicFrame>
        <p:nvGraphicFramePr>
          <p:cNvPr id="4" name="Table 3"/>
          <p:cNvGraphicFramePr>
            <a:graphicFrameLocks noGrp="1"/>
          </p:cNvGraphicFramePr>
          <p:nvPr/>
        </p:nvGraphicFramePr>
        <p:xfrm>
          <a:off x="914399" y="1276982"/>
          <a:ext cx="5334000" cy="3352167"/>
        </p:xfrm>
        <a:graphic>
          <a:graphicData uri="http://schemas.openxmlformats.org/drawingml/2006/table">
            <a:tbl>
              <a:tblPr/>
              <a:tblGrid>
                <a:gridCol w="1778000"/>
                <a:gridCol w="1778000"/>
                <a:gridCol w="1778000"/>
              </a:tblGrid>
              <a:tr h="301318">
                <a:tc>
                  <a:txBody>
                    <a:bodyPr/>
                    <a:lstStyle/>
                    <a:p>
                      <a:pPr marL="0" marR="0" algn="just">
                        <a:lnSpc>
                          <a:spcPct val="150000"/>
                        </a:lnSpc>
                        <a:spcBef>
                          <a:spcPts val="0"/>
                        </a:spcBef>
                        <a:spcAft>
                          <a:spcPts val="0"/>
                        </a:spcAft>
                        <a:tabLst>
                          <a:tab pos="342900" algn="l"/>
                        </a:tabLst>
                      </a:pPr>
                      <a:r>
                        <a:rPr lang="en-US" sz="1200" b="1" baseline="30000" dirty="0">
                          <a:latin typeface="Times New Roman"/>
                          <a:ea typeface="Calibri"/>
                          <a:cs typeface="Times New Roman"/>
                        </a:rPr>
                        <a:t>Final Project</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200" b="1" baseline="30000" dirty="0">
                          <a:latin typeface="Times New Roman"/>
                          <a:ea typeface="Calibri"/>
                          <a:cs typeface="Times New Roman"/>
                        </a:rPr>
                        <a:t>Learning Materials </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200" b="1" baseline="30000" dirty="0">
                          <a:latin typeface="Times New Roman"/>
                          <a:ea typeface="Calibri"/>
                          <a:cs typeface="Times New Roman"/>
                        </a:rPr>
                        <a:t>Assignments of Project</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197">
                <a:tc>
                  <a:txBody>
                    <a:bodyPr/>
                    <a:lstStyle/>
                    <a:p>
                      <a:pPr marL="0" marR="0" algn="just">
                        <a:lnSpc>
                          <a:spcPct val="150000"/>
                        </a:lnSpc>
                        <a:spcBef>
                          <a:spcPts val="0"/>
                        </a:spcBef>
                        <a:spcAft>
                          <a:spcPts val="0"/>
                        </a:spcAft>
                        <a:tabLst>
                          <a:tab pos="342900" algn="l"/>
                        </a:tabLst>
                      </a:pPr>
                      <a:r>
                        <a:rPr lang="en-US" sz="1200" baseline="30000" dirty="0">
                          <a:latin typeface="Times New Roman"/>
                          <a:ea typeface="Calibri"/>
                          <a:cs typeface="Times New Roman"/>
                        </a:rPr>
                        <a:t>Background of the product</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200" baseline="30000" dirty="0">
                          <a:latin typeface="Times New Roman"/>
                          <a:ea typeface="Calibri"/>
                          <a:cs typeface="Times New Roman"/>
                        </a:rPr>
                        <a:t>1. Definition, Characteristics, and Types of  Short Story</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200" baseline="30000" dirty="0">
                          <a:latin typeface="Times New Roman"/>
                          <a:ea typeface="Calibri"/>
                          <a:cs typeface="Times New Roman"/>
                        </a:rPr>
                        <a:t>A1: Select Story Idea</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336">
                <a:tc rowSpan="6">
                  <a:txBody>
                    <a:bodyPr/>
                    <a:lstStyle/>
                    <a:p>
                      <a:pPr marL="0" marR="0" algn="just">
                        <a:lnSpc>
                          <a:spcPct val="150000"/>
                        </a:lnSpc>
                        <a:spcBef>
                          <a:spcPts val="0"/>
                        </a:spcBef>
                        <a:spcAft>
                          <a:spcPts val="0"/>
                        </a:spcAft>
                        <a:tabLst>
                          <a:tab pos="342900" algn="l"/>
                        </a:tabLst>
                      </a:pPr>
                      <a:r>
                        <a:rPr lang="en-US" sz="1200" baseline="30000" dirty="0">
                          <a:latin typeface="Times New Roman"/>
                          <a:ea typeface="Calibri"/>
                          <a:cs typeface="Times New Roman"/>
                        </a:rPr>
                        <a:t>Understanding The Intrinsic elements of short story</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200" baseline="30000" dirty="0">
                          <a:latin typeface="Times New Roman"/>
                          <a:ea typeface="Calibri"/>
                          <a:cs typeface="Times New Roman"/>
                        </a:rPr>
                        <a:t>2. Point of View</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200" baseline="30000" dirty="0">
                          <a:latin typeface="Times New Roman"/>
                          <a:ea typeface="Calibri"/>
                          <a:cs typeface="Times New Roman"/>
                        </a:rPr>
                        <a:t>A2: Determine POV of the Story</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336">
                <a:tc vMerge="1">
                  <a:txBody>
                    <a:bodyPr/>
                    <a:lstStyle/>
                    <a:p>
                      <a:endParaRPr lang="en-US"/>
                    </a:p>
                  </a:txBody>
                  <a:tcPr/>
                </a:tc>
                <a:tc>
                  <a:txBody>
                    <a:bodyPr/>
                    <a:lstStyle/>
                    <a:p>
                      <a:pPr marL="0" marR="0" algn="just">
                        <a:lnSpc>
                          <a:spcPct val="150000"/>
                        </a:lnSpc>
                        <a:spcBef>
                          <a:spcPts val="0"/>
                        </a:spcBef>
                        <a:spcAft>
                          <a:spcPts val="0"/>
                        </a:spcAft>
                        <a:tabLst>
                          <a:tab pos="342900" algn="l"/>
                        </a:tabLst>
                      </a:pPr>
                      <a:r>
                        <a:rPr lang="en-US" sz="1200" baseline="30000">
                          <a:latin typeface="Times New Roman"/>
                          <a:ea typeface="Calibri"/>
                          <a:cs typeface="Times New Roman"/>
                        </a:rPr>
                        <a:t>3. Character and Characterization</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200" baseline="30000" dirty="0">
                          <a:latin typeface="Times New Roman"/>
                          <a:ea typeface="Calibri"/>
                          <a:cs typeface="Times New Roman"/>
                        </a:rPr>
                        <a:t>A3: Develop Character</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336">
                <a:tc vMerge="1">
                  <a:txBody>
                    <a:bodyPr/>
                    <a:lstStyle/>
                    <a:p>
                      <a:endParaRPr lang="en-US"/>
                    </a:p>
                  </a:txBody>
                  <a:tcPr/>
                </a:tc>
                <a:tc>
                  <a:txBody>
                    <a:bodyPr/>
                    <a:lstStyle/>
                    <a:p>
                      <a:pPr marL="0" marR="0" algn="just">
                        <a:lnSpc>
                          <a:spcPct val="150000"/>
                        </a:lnSpc>
                        <a:spcBef>
                          <a:spcPts val="0"/>
                        </a:spcBef>
                        <a:spcAft>
                          <a:spcPts val="0"/>
                        </a:spcAft>
                        <a:tabLst>
                          <a:tab pos="342900" algn="l"/>
                        </a:tabLst>
                      </a:pPr>
                      <a:r>
                        <a:rPr lang="en-US" sz="1200" baseline="30000">
                          <a:latin typeface="Times New Roman"/>
                          <a:ea typeface="Calibri"/>
                          <a:cs typeface="Times New Roman"/>
                        </a:rPr>
                        <a:t>4. Themes, Motifs, and Tones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200" baseline="30000" dirty="0">
                          <a:latin typeface="Times New Roman"/>
                          <a:ea typeface="Calibri"/>
                          <a:cs typeface="Times New Roman"/>
                        </a:rPr>
                        <a:t>A4: Select Themes, Motifs, and Tones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336">
                <a:tc vMerge="1">
                  <a:txBody>
                    <a:bodyPr/>
                    <a:lstStyle/>
                    <a:p>
                      <a:endParaRPr lang="en-US"/>
                    </a:p>
                  </a:txBody>
                  <a:tcPr/>
                </a:tc>
                <a:tc rowSpan="3">
                  <a:txBody>
                    <a:bodyPr/>
                    <a:lstStyle/>
                    <a:p>
                      <a:pPr marL="0" marR="0" algn="just">
                        <a:lnSpc>
                          <a:spcPct val="150000"/>
                        </a:lnSpc>
                        <a:spcBef>
                          <a:spcPts val="0"/>
                        </a:spcBef>
                        <a:spcAft>
                          <a:spcPts val="0"/>
                        </a:spcAft>
                        <a:tabLst>
                          <a:tab pos="342900" algn="l"/>
                        </a:tabLst>
                      </a:pPr>
                      <a:r>
                        <a:rPr lang="en-US" sz="1200" baseline="30000">
                          <a:latin typeface="Times New Roman"/>
                          <a:ea typeface="Calibri"/>
                          <a:cs typeface="Times New Roman"/>
                        </a:rPr>
                        <a:t>5. How to Write Short Story</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200" baseline="30000" dirty="0">
                          <a:latin typeface="Times New Roman"/>
                          <a:ea typeface="Calibri"/>
                          <a:cs typeface="Times New Roman"/>
                        </a:rPr>
                        <a:t>A5: Make Outline</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336">
                <a:tc vMerge="1">
                  <a:txBody>
                    <a:bodyPr/>
                    <a:lstStyle/>
                    <a:p>
                      <a:endParaRPr lang="en-US"/>
                    </a:p>
                  </a:txBody>
                  <a:tcPr/>
                </a:tc>
                <a:tc vMerge="1">
                  <a:txBody>
                    <a:bodyPr/>
                    <a:lstStyle/>
                    <a:p>
                      <a:endParaRPr lang="en-US"/>
                    </a:p>
                  </a:txBody>
                  <a:tcPr/>
                </a:tc>
                <a:tc>
                  <a:txBody>
                    <a:bodyPr/>
                    <a:lstStyle/>
                    <a:p>
                      <a:pPr marL="0" marR="0" algn="just">
                        <a:lnSpc>
                          <a:spcPct val="150000"/>
                        </a:lnSpc>
                        <a:spcBef>
                          <a:spcPts val="0"/>
                        </a:spcBef>
                        <a:spcAft>
                          <a:spcPts val="0"/>
                        </a:spcAft>
                        <a:tabLst>
                          <a:tab pos="342900" algn="l"/>
                        </a:tabLst>
                      </a:pPr>
                      <a:r>
                        <a:rPr lang="en-US" sz="1200" baseline="30000" dirty="0">
                          <a:latin typeface="Times New Roman"/>
                          <a:ea typeface="Calibri"/>
                          <a:cs typeface="Times New Roman"/>
                        </a:rPr>
                        <a:t>A6: Writing Short Story</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336">
                <a:tc vMerge="1">
                  <a:txBody>
                    <a:bodyPr/>
                    <a:lstStyle/>
                    <a:p>
                      <a:endParaRPr lang="en-US"/>
                    </a:p>
                  </a:txBody>
                  <a:tcPr/>
                </a:tc>
                <a:tc vMerge="1">
                  <a:txBody>
                    <a:bodyPr/>
                    <a:lstStyle/>
                    <a:p>
                      <a:endParaRPr lang="en-US"/>
                    </a:p>
                  </a:txBody>
                  <a:tcPr/>
                </a:tc>
                <a:tc>
                  <a:txBody>
                    <a:bodyPr/>
                    <a:lstStyle/>
                    <a:p>
                      <a:pPr marL="0" marR="0" algn="just">
                        <a:lnSpc>
                          <a:spcPct val="150000"/>
                        </a:lnSpc>
                        <a:spcBef>
                          <a:spcPts val="0"/>
                        </a:spcBef>
                        <a:spcAft>
                          <a:spcPts val="0"/>
                        </a:spcAft>
                        <a:tabLst>
                          <a:tab pos="342900" algn="l"/>
                        </a:tabLst>
                      </a:pPr>
                      <a:r>
                        <a:rPr lang="en-US" sz="1200" baseline="30000" dirty="0">
                          <a:latin typeface="Times New Roman"/>
                          <a:ea typeface="Calibri"/>
                          <a:cs typeface="Times New Roman"/>
                        </a:rPr>
                        <a:t>A7: Revise, Edit</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318">
                <a:tc>
                  <a:txBody>
                    <a:bodyPr/>
                    <a:lstStyle/>
                    <a:p>
                      <a:pPr marL="0" marR="0" algn="just">
                        <a:lnSpc>
                          <a:spcPct val="150000"/>
                        </a:lnSpc>
                        <a:spcBef>
                          <a:spcPts val="0"/>
                        </a:spcBef>
                        <a:spcAft>
                          <a:spcPts val="0"/>
                        </a:spcAft>
                        <a:tabLst>
                          <a:tab pos="342900" algn="l"/>
                        </a:tabLst>
                      </a:pPr>
                      <a:r>
                        <a:rPr lang="en-US" sz="1200" baseline="30000" dirty="0">
                          <a:latin typeface="Times New Roman"/>
                          <a:ea typeface="Calibri"/>
                          <a:cs typeface="Times New Roman"/>
                        </a:rPr>
                        <a:t>Final Product</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200" baseline="30000">
                          <a:latin typeface="Times New Roman"/>
                          <a:ea typeface="Calibri"/>
                          <a:cs typeface="Times New Roman"/>
                        </a:rPr>
                        <a:t>4. Offline Presentation </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200" baseline="30000" dirty="0">
                          <a:latin typeface="Times New Roman"/>
                          <a:ea typeface="Calibri"/>
                          <a:cs typeface="Times New Roman"/>
                        </a:rPr>
                        <a:t> Short Story</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318">
                <a:tc>
                  <a:txBody>
                    <a:bodyPr/>
                    <a:lstStyle/>
                    <a:p>
                      <a:pPr marL="0" marR="0" algn="just">
                        <a:lnSpc>
                          <a:spcPct val="150000"/>
                        </a:lnSpc>
                        <a:spcBef>
                          <a:spcPts val="0"/>
                        </a:spcBef>
                        <a:spcAft>
                          <a:spcPts val="0"/>
                        </a:spcAft>
                        <a:tabLst>
                          <a:tab pos="342900" algn="l"/>
                        </a:tabLst>
                      </a:pPr>
                      <a:r>
                        <a:rPr lang="en-US" sz="1200" baseline="30000" dirty="0">
                          <a:latin typeface="Times New Roman"/>
                          <a:ea typeface="Calibri"/>
                          <a:cs typeface="Times New Roman"/>
                        </a:rPr>
                        <a:t>Conclusion and Suggestion</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200" baseline="30000" dirty="0">
                          <a:latin typeface="Times New Roman"/>
                          <a:ea typeface="Calibri"/>
                          <a:cs typeface="Times New Roman"/>
                        </a:rPr>
                        <a:t>5. Offline Discussion </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200" baseline="30000" dirty="0">
                          <a:latin typeface="Times New Roman"/>
                          <a:ea typeface="Calibri"/>
                          <a:cs typeface="Times New Roman"/>
                        </a:rPr>
                        <a:t>Evaluation form</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5750"/>
            <a:ext cx="5268900" cy="533400"/>
          </a:xfrm>
        </p:spPr>
        <p:txBody>
          <a:bodyPr/>
          <a:lstStyle/>
          <a:p>
            <a:r>
              <a:rPr lang="en-US" sz="2400" b="1" baseline="30000" dirty="0" smtClean="0">
                <a:solidFill>
                  <a:schemeClr val="tx1"/>
                </a:solidFill>
                <a:latin typeface="Times New Roman" pitchFamily="18" charset="0"/>
                <a:cs typeface="Times New Roman" pitchFamily="18" charset="0"/>
              </a:rPr>
              <a:t>RESULT AND ANALYSIS</a:t>
            </a:r>
            <a:endParaRPr lang="en-US" sz="2400"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685800" y="1290045"/>
            <a:ext cx="6019800" cy="3567705"/>
          </a:xfrm>
        </p:spPr>
        <p:txBody>
          <a:bodyPr/>
          <a:lstStyle/>
          <a:p>
            <a:endParaRPr lang="en-US" dirty="0"/>
          </a:p>
        </p:txBody>
      </p:sp>
      <p:graphicFrame>
        <p:nvGraphicFramePr>
          <p:cNvPr id="4" name="Table 3"/>
          <p:cNvGraphicFramePr>
            <a:graphicFrameLocks noGrp="1"/>
          </p:cNvGraphicFramePr>
          <p:nvPr/>
        </p:nvGraphicFramePr>
        <p:xfrm>
          <a:off x="762000" y="895351"/>
          <a:ext cx="5867400" cy="4050299"/>
        </p:xfrm>
        <a:graphic>
          <a:graphicData uri="http://schemas.openxmlformats.org/drawingml/2006/table">
            <a:tbl>
              <a:tblPr/>
              <a:tblGrid>
                <a:gridCol w="1642872"/>
                <a:gridCol w="1232154"/>
                <a:gridCol w="2053590"/>
                <a:gridCol w="938784"/>
              </a:tblGrid>
              <a:tr h="278939">
                <a:tc>
                  <a:txBody>
                    <a:bodyPr/>
                    <a:lstStyle/>
                    <a:p>
                      <a:pPr marL="0" marR="0" algn="just">
                        <a:lnSpc>
                          <a:spcPct val="150000"/>
                        </a:lnSpc>
                        <a:spcBef>
                          <a:spcPts val="0"/>
                        </a:spcBef>
                        <a:spcAft>
                          <a:spcPts val="0"/>
                        </a:spcAft>
                        <a:tabLst>
                          <a:tab pos="342900" algn="l"/>
                        </a:tabLst>
                      </a:pPr>
                      <a:r>
                        <a:rPr lang="en-US" sz="1400" baseline="30000" dirty="0">
                          <a:latin typeface="Times New Roman"/>
                          <a:ea typeface="Calibri"/>
                          <a:cs typeface="Times New Roman"/>
                        </a:rPr>
                        <a:t>Assignments of Project</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Assignment Score</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Teaching Objective</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Posttest Score</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1203">
                <a:tc>
                  <a:txBody>
                    <a:bodyPr/>
                    <a:lstStyle/>
                    <a:p>
                      <a:pPr marL="0" marR="0" algn="just">
                        <a:lnSpc>
                          <a:spcPct val="150000"/>
                        </a:lnSpc>
                        <a:spcBef>
                          <a:spcPts val="0"/>
                        </a:spcBef>
                        <a:spcAft>
                          <a:spcPts val="0"/>
                        </a:spcAft>
                        <a:tabLst>
                          <a:tab pos="342900" algn="l"/>
                        </a:tabLst>
                      </a:pPr>
                      <a:r>
                        <a:rPr lang="en-US" sz="1400" baseline="30000" dirty="0">
                          <a:latin typeface="Times New Roman"/>
                          <a:ea typeface="Calibri"/>
                          <a:cs typeface="Times New Roman"/>
                        </a:rPr>
                        <a:t>Select Story Idea</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dirty="0">
                          <a:latin typeface="Times New Roman"/>
                          <a:ea typeface="Calibri"/>
                          <a:cs typeface="Times New Roman"/>
                        </a:rPr>
                        <a:t>76</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dirty="0">
                          <a:latin typeface="Times New Roman"/>
                          <a:ea typeface="Calibri"/>
                          <a:cs typeface="Times New Roman"/>
                        </a:rPr>
                        <a:t>The students are able to understand Definition, Characteristics, and Types of  Short Story</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dirty="0">
                          <a:latin typeface="Times New Roman"/>
                          <a:ea typeface="Calibri"/>
                          <a:cs typeface="Times New Roman"/>
                        </a:rPr>
                        <a:t>80</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360">
                <a:tc>
                  <a:txBody>
                    <a:bodyPr/>
                    <a:lstStyle/>
                    <a:p>
                      <a:pPr marL="0" marR="0" algn="just">
                        <a:lnSpc>
                          <a:spcPct val="150000"/>
                        </a:lnSpc>
                        <a:spcBef>
                          <a:spcPts val="0"/>
                        </a:spcBef>
                        <a:spcAft>
                          <a:spcPts val="0"/>
                        </a:spcAft>
                        <a:tabLst>
                          <a:tab pos="342900" algn="l"/>
                        </a:tabLst>
                      </a:pPr>
                      <a:r>
                        <a:rPr lang="en-US" sz="1400" baseline="30000" dirty="0">
                          <a:latin typeface="Times New Roman"/>
                          <a:ea typeface="Calibri"/>
                          <a:cs typeface="Times New Roman"/>
                        </a:rPr>
                        <a:t>Determine POV of the Story</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dirty="0">
                          <a:latin typeface="Times New Roman"/>
                          <a:ea typeface="Calibri"/>
                          <a:cs typeface="Times New Roman"/>
                        </a:rPr>
                        <a:t>78</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dirty="0">
                          <a:latin typeface="Times New Roman"/>
                          <a:ea typeface="Calibri"/>
                          <a:cs typeface="Times New Roman"/>
                        </a:rPr>
                        <a:t>The Students understand the Point of View</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dirty="0">
                          <a:latin typeface="Times New Roman"/>
                          <a:ea typeface="Calibri"/>
                          <a:cs typeface="Times New Roman"/>
                        </a:rPr>
                        <a:t>76</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360">
                <a:tc>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Develop Character</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78</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The Students are understand about Character and Characterization</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dirty="0">
                          <a:latin typeface="Times New Roman"/>
                          <a:ea typeface="Calibri"/>
                          <a:cs typeface="Times New Roman"/>
                        </a:rPr>
                        <a:t>80</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360">
                <a:tc>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Select Themes, Motifs, and Tones</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80</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The students are able to understand Themes, Motifs, and Tones of short story</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lgn="just">
                        <a:lnSpc>
                          <a:spcPct val="150000"/>
                        </a:lnSpc>
                        <a:spcBef>
                          <a:spcPts val="0"/>
                        </a:spcBef>
                        <a:spcAft>
                          <a:spcPts val="0"/>
                        </a:spcAft>
                        <a:tabLst>
                          <a:tab pos="342900" algn="l"/>
                        </a:tabLst>
                      </a:pPr>
                      <a:r>
                        <a:rPr lang="en-US" sz="1400" baseline="30000" dirty="0">
                          <a:latin typeface="Times New Roman"/>
                          <a:ea typeface="Calibri"/>
                          <a:cs typeface="Times New Roman"/>
                        </a:rPr>
                        <a:t>82</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939">
                <a:tc>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Make Outline</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85</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278939">
                <a:tc>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Writing Short Story 1 </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68</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486360">
                <a:tc>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 Writing Short Story 2 (Final Product)</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90</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278939">
                <a:tc>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Mean</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79</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a:latin typeface="Times New Roman"/>
                          <a:ea typeface="Calibri"/>
                          <a:cs typeface="Times New Roman"/>
                        </a:rPr>
                        <a:t>Mean</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342900" algn="l"/>
                        </a:tabLst>
                      </a:pPr>
                      <a:r>
                        <a:rPr lang="en-US" sz="1400" baseline="30000" dirty="0">
                          <a:latin typeface="Times New Roman"/>
                          <a:ea typeface="Calibri"/>
                          <a:cs typeface="Times New Roman"/>
                        </a:rPr>
                        <a:t>79.5</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90550"/>
            <a:ext cx="5268900" cy="457200"/>
          </a:xfrm>
        </p:spPr>
        <p:txBody>
          <a:bodyPr/>
          <a:lstStyle/>
          <a:p>
            <a:r>
              <a:rPr lang="en-US" sz="2000" b="1" baseline="30000" dirty="0" smtClean="0">
                <a:solidFill>
                  <a:schemeClr val="tx1"/>
                </a:solidFill>
                <a:latin typeface="Times New Roman" pitchFamily="18" charset="0"/>
                <a:cs typeface="Times New Roman" pitchFamily="18" charset="0"/>
              </a:rPr>
              <a:t>CONCLUSION</a:t>
            </a:r>
            <a:endParaRPr lang="en-US" sz="2000"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685800" y="1200150"/>
            <a:ext cx="5268900" cy="3567705"/>
          </a:xfrm>
        </p:spPr>
        <p:txBody>
          <a:bodyPr/>
          <a:lstStyle/>
          <a:p>
            <a:pPr algn="just"/>
            <a:r>
              <a:rPr lang="en-US" sz="2000" baseline="30000" dirty="0" smtClean="0">
                <a:solidFill>
                  <a:schemeClr val="tx1"/>
                </a:solidFill>
                <a:latin typeface="Times New Roman" pitchFamily="18" charset="0"/>
                <a:cs typeface="Times New Roman" pitchFamily="18" charset="0"/>
              </a:rPr>
              <a:t>Blended project based learning has successfully be implemented in prose lecture amid pandemic and post pandemic covid-19. The teaching and learning activities were conducted through using face to face teaching and learning and online learning both synchronous using Google meet and asynchronous using Google classroom. By using blended project based learning, the students were able to understand the materials of the course successfully besides able to </a:t>
            </a:r>
            <a:r>
              <a:rPr lang="en-US" sz="2000" baseline="30000" smtClean="0">
                <a:solidFill>
                  <a:schemeClr val="tx1"/>
                </a:solidFill>
                <a:latin typeface="Times New Roman" pitchFamily="18" charset="0"/>
                <a:cs typeface="Times New Roman" pitchFamily="18" charset="0"/>
              </a:rPr>
              <a:t>create </a:t>
            </a:r>
            <a:r>
              <a:rPr lang="en-US" sz="2000" baseline="30000" smtClean="0">
                <a:solidFill>
                  <a:schemeClr val="tx1"/>
                </a:solidFill>
                <a:latin typeface="Times New Roman" pitchFamily="18" charset="0"/>
                <a:cs typeface="Times New Roman" pitchFamily="18" charset="0"/>
              </a:rPr>
              <a:t>fine</a:t>
            </a:r>
            <a:r>
              <a:rPr lang="en-US" sz="2000" smtClean="0">
                <a:solidFill>
                  <a:schemeClr val="tx1"/>
                </a:solidFill>
                <a:latin typeface="Times New Roman" pitchFamily="18" charset="0"/>
                <a:cs typeface="Times New Roman" pitchFamily="18" charset="0"/>
              </a:rPr>
              <a:t> </a:t>
            </a:r>
            <a:r>
              <a:rPr lang="en-US" sz="2000" baseline="30000" smtClean="0">
                <a:solidFill>
                  <a:schemeClr val="tx1"/>
                </a:solidFill>
                <a:latin typeface="Times New Roman" pitchFamily="18" charset="0"/>
                <a:cs typeface="Times New Roman" pitchFamily="18" charset="0"/>
              </a:rPr>
              <a:t>final </a:t>
            </a:r>
            <a:r>
              <a:rPr lang="en-US" sz="2000" baseline="30000" dirty="0" smtClean="0">
                <a:solidFill>
                  <a:schemeClr val="tx1"/>
                </a:solidFill>
                <a:latin typeface="Times New Roman" pitchFamily="18" charset="0"/>
                <a:cs typeface="Times New Roman" pitchFamily="18" charset="0"/>
              </a:rPr>
              <a:t>product. </a:t>
            </a:r>
            <a:endParaRPr lang="en-US" sz="2000" dirty="0" smtClean="0">
              <a:solidFill>
                <a:schemeClr val="tx1"/>
              </a:solidFill>
              <a:latin typeface="Times New Roman" pitchFamily="18" charset="0"/>
              <a:cs typeface="Times New Roman" pitchFamily="18" charset="0"/>
            </a:endParaRPr>
          </a:p>
          <a:p>
            <a:pPr algn="just"/>
            <a:r>
              <a:rPr lang="en-US" sz="2000" baseline="30000" dirty="0" smtClean="0">
                <a:solidFill>
                  <a:schemeClr val="tx1"/>
                </a:solidFill>
                <a:latin typeface="Times New Roman" pitchFamily="18" charset="0"/>
                <a:cs typeface="Times New Roman" pitchFamily="18" charset="0"/>
              </a:rPr>
              <a:t> </a:t>
            </a:r>
            <a:endParaRPr lang="en-US" sz="2000" dirty="0" smtClean="0">
              <a:solidFill>
                <a:schemeClr val="tx1"/>
              </a:solidFill>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wbray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667</Words>
  <PresentationFormat>On-screen Show (16:9)</PresentationFormat>
  <Paragraphs>77</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Mowbray template</vt:lpstr>
      <vt:lpstr>BLENDED PROJECT BASED LEARNING (BPBL) IN PROSE LECTURE AMID PANDEMIC AND POST PANDEMIC COVID-19  Wanawir AM, Lisdwiana Kurniati, Sutarno Muhammadiyah University of Pringsewu      Presented in 1st ICON  University PGRI West Sumatra Tuesday, December 14 2021</vt:lpstr>
      <vt:lpstr>INTRODUCTION</vt:lpstr>
      <vt:lpstr>Slide 3</vt:lpstr>
      <vt:lpstr>RESEARCH METHOD</vt:lpstr>
      <vt:lpstr>Table 1. The Planning of Blended Project Based Learning of Prose Class</vt:lpstr>
      <vt:lpstr>RESULT AND ANALYSIS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BLENDED PROJECT BASED LEARNING (BPBL) IN PROSE LECTURE AMID PANDEMIC AND POST PANDEMIC COVID-19  Wanawir AM, Lisdwiana Kurniati, Sutarno Muhammadiyah University of Pringsewu      Presented in 1st ICON  University PGRI West Sumatra Tuesday, December 14 2021</dc:title>
  <cp:lastModifiedBy>asus</cp:lastModifiedBy>
  <cp:revision>10</cp:revision>
  <dcterms:modified xsi:type="dcterms:W3CDTF">2021-12-12T21:22:26Z</dcterms:modified>
</cp:coreProperties>
</file>